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55C3-7573-A117-03BB-0D328DC3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8DAC0-138E-0BD0-5746-EC598DE7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C503D-1BFF-3724-9AAF-00011508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D5052-EF44-56D0-BF73-E16F832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CD78A-22DB-D5F6-FB04-B7144B16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D15D-AE56-3987-C63F-53EE0BE9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D8075-F80F-5A62-E0E8-BE390C07F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728B9-B424-FCE9-163F-94373881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91E60-EDEA-2815-1051-D11A8A3A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909E-4919-26B9-B833-F0D0C3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08F09-E4DF-BB46-F40F-7232C7FD3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53BCA-D055-6BA5-6328-F78E45BC8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8C4CE-5EF0-A0A5-E5BA-6DF5D259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201E0-003C-EFE3-E3BB-67CA4125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6BDE-462E-13B9-710C-1ABFDB86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3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5874-2808-6A4E-C8F1-5B8A29D8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20CA-1A4F-46E2-DA54-4E3A610EC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32B99-5DA5-2144-E0BB-C2BF87BB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E6249-DA34-44AF-A2FB-5C9E3B4A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BEAB7-D589-9BBC-4F97-30036DBB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0415-47A1-BAD6-969E-F82E43A0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74E77-F841-9410-BE04-5EB01177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DA519-3AAD-B6EA-5314-F55382E9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C1977-C1E8-A3BA-9AFD-C5AA604C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C94D4-AF79-55A1-2714-AB367B24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8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8EDE-1881-B2FA-3536-3989DE8E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4152-3789-12D2-A082-380D86E62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A0378-4DB9-7952-DF98-2E7D0E57A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90F52-5E8B-5DA0-5380-3A08A46E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8598C-E445-EE55-5264-E1E993D4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260CE-747E-C7F0-5765-0E8AB4A9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5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CACF-3445-7330-FB2C-106BC260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DE4F5-D09C-0075-51FA-4C4A7CF1B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C035B-10DD-82F4-BC3C-8C8DB498A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72F82-C5A9-0D24-6E75-43E2BB294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DA3A6-7AA7-71D4-336B-252E318A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8A09F-817D-62F3-D4C0-8ACB50051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D1936-3CA1-C192-E66B-5FF9EE85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BAD2B-3DD0-EDC3-CE80-AA370BFE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34D9-01B0-A322-D483-76F5AF5A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05D2D-B046-A6D4-F525-ED9D1D12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B436E-615C-C6CD-0B2A-8E61B09F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29C54-4148-0E1D-F32D-C1D1F4E8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39132-1AD1-D9C7-189A-20DC7B71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D9CC-5518-AC95-4E78-FECACF48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D1E4B-7A82-A223-7B0F-269EDC4B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0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99F3-1B70-4B66-D938-66CF0203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505C-5C24-59D7-8924-0D315195B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AC0CA-6269-95A3-1509-2437C06E4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7515F-DC9A-D4AE-A229-60FF85A9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99019-F9C3-CB27-9C5F-622988B3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85ADB-B420-FAE4-F390-4E4D92AC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C6CE-6284-FE09-7051-80BCF49E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ABF650-1685-4D40-5266-CB7AF4CA7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F89EA-FE40-E798-AB76-C4EE8EE1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C62CB-3EBF-0B53-5F2F-31154ECA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F4C20-8367-30FE-2822-BB443D1C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31F9A-38F3-6FFE-7AE3-92C5A2E5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A8D817-5CAE-FA0B-E0AF-AA509383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3E86-67BC-30B8-2511-E50414857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057A-EEE0-4F6D-250C-A87BD15AB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ECE6-8366-AE43-A71B-40D3C0541B64}" type="datetimeFigureOut">
              <a:rPr lang="en-US" smtClean="0"/>
              <a:t>8/9/22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6ABC-9A14-BF85-D9F4-118C3D0C2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04E6-B5D8-56E6-0949-C5033BB4F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1F-B0C8-704B-AEFB-A385D94F3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1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4511D31-651A-B582-DE76-D19B98E5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3"/>
            <a:ext cx="3405120" cy="2218678"/>
          </a:xfrm>
          <a:prstGeom prst="rect">
            <a:avLst/>
          </a:prstGeom>
        </p:spPr>
      </p:pic>
      <p:pic>
        <p:nvPicPr>
          <p:cNvPr id="7" name="Picture 6" descr="Graphical user interface, chart, treemap chart&#10;&#10;Description automatically generated">
            <a:extLst>
              <a:ext uri="{FF2B5EF4-FFF2-40B4-BE49-F238E27FC236}">
                <a16:creationId xmlns:a16="http://schemas.microsoft.com/office/drawing/2014/main" id="{0BE9D687-6642-ECC6-E6C1-845A42734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" y="2214622"/>
            <a:ext cx="3405120" cy="2241704"/>
          </a:xfrm>
          <a:prstGeom prst="rect">
            <a:avLst/>
          </a:prstGeom>
        </p:spPr>
      </p:pic>
      <p:pic>
        <p:nvPicPr>
          <p:cNvPr id="9" name="Picture 8" descr="Chart, treemap chart&#10;&#10;Description automatically generated">
            <a:extLst>
              <a:ext uri="{FF2B5EF4-FFF2-40B4-BE49-F238E27FC236}">
                <a16:creationId xmlns:a16="http://schemas.microsoft.com/office/drawing/2014/main" id="{02484D16-EE0D-3DF2-63CE-12B17ADD2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777" y="199647"/>
            <a:ext cx="4170253" cy="2739359"/>
          </a:xfrm>
          <a:prstGeom prst="rect">
            <a:avLst/>
          </a:prstGeom>
        </p:spPr>
      </p:pic>
      <p:pic>
        <p:nvPicPr>
          <p:cNvPr id="11" name="Picture 10" descr="Graphical user interface, chart, treemap chart&#10;&#10;Description automatically generated">
            <a:extLst>
              <a:ext uri="{FF2B5EF4-FFF2-40B4-BE49-F238E27FC236}">
                <a16:creationId xmlns:a16="http://schemas.microsoft.com/office/drawing/2014/main" id="{04D48F0C-5A5B-C9C7-763B-B6C2E83E9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9" y="4545775"/>
            <a:ext cx="3449871" cy="2218678"/>
          </a:xfrm>
          <a:prstGeom prst="rect">
            <a:avLst/>
          </a:prstGeom>
        </p:spPr>
      </p:pic>
      <p:pic>
        <p:nvPicPr>
          <p:cNvPr id="13" name="Picture 12" descr="Chart, treemap chart&#10;&#10;Description automatically generated">
            <a:extLst>
              <a:ext uri="{FF2B5EF4-FFF2-40B4-BE49-F238E27FC236}">
                <a16:creationId xmlns:a16="http://schemas.microsoft.com/office/drawing/2014/main" id="{4F33E741-8B7D-63F9-854B-D425B11CD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663" y="1118492"/>
            <a:ext cx="3617938" cy="2378644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6390615-9596-1B5A-942B-9033FC166D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28" y="3918996"/>
            <a:ext cx="4489503" cy="2739358"/>
          </a:xfrm>
          <a:prstGeom prst="rect">
            <a:avLst/>
          </a:prstGeom>
        </p:spPr>
      </p:pic>
      <p:pic>
        <p:nvPicPr>
          <p:cNvPr id="17" name="Picture 16" descr="Chart, treemap chart&#10;&#10;Description automatically generated">
            <a:extLst>
              <a:ext uri="{FF2B5EF4-FFF2-40B4-BE49-F238E27FC236}">
                <a16:creationId xmlns:a16="http://schemas.microsoft.com/office/drawing/2014/main" id="{5531B243-7ECA-4E44-1386-37F7A97F0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553" y="3429000"/>
            <a:ext cx="4155865" cy="27393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BD5526-5F1D-EC21-EE1D-CBD446A8B3FE}"/>
              </a:ext>
            </a:extLst>
          </p:cNvPr>
          <p:cNvSpPr txBox="1"/>
          <p:nvPr/>
        </p:nvSpPr>
        <p:spPr>
          <a:xfrm>
            <a:off x="3794299" y="89063"/>
            <a:ext cx="3951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winkl" pitchFamily="2" charset="77"/>
              </a:rPr>
              <a:t>Rodmersham School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winkl" pitchFamily="2" charset="77"/>
              </a:rPr>
              <a:t>Medium Term Plans 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winkl" pitchFamily="2" charset="77"/>
              </a:rPr>
              <a:t>Maths 2022-2023</a:t>
            </a:r>
          </a:p>
        </p:txBody>
      </p:sp>
    </p:spTree>
    <p:extLst>
      <p:ext uri="{BB962C8B-B14F-4D97-AF65-F5344CB8AC3E}">
        <p14:creationId xmlns:p14="http://schemas.microsoft.com/office/powerpoint/2010/main" val="167437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McMullon</dc:creator>
  <cp:lastModifiedBy>Nicola McMullon</cp:lastModifiedBy>
  <cp:revision>1</cp:revision>
  <dcterms:created xsi:type="dcterms:W3CDTF">2022-08-09T11:50:45Z</dcterms:created>
  <dcterms:modified xsi:type="dcterms:W3CDTF">2022-08-09T11:57:44Z</dcterms:modified>
</cp:coreProperties>
</file>