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9" r:id="rId2"/>
    <p:sldId id="270" r:id="rId3"/>
    <p:sldId id="257" r:id="rId4"/>
    <p:sldId id="263" r:id="rId5"/>
    <p:sldId id="258" r:id="rId6"/>
    <p:sldId id="264" r:id="rId7"/>
    <p:sldId id="259" r:id="rId8"/>
    <p:sldId id="265" r:id="rId9"/>
    <p:sldId id="260" r:id="rId10"/>
    <p:sldId id="266" r:id="rId11"/>
    <p:sldId id="261" r:id="rId12"/>
    <p:sldId id="267" r:id="rId13"/>
    <p:sldId id="262" r:id="rId14"/>
    <p:sldId id="268" r:id="rId15"/>
  </p:sldIdLst>
  <p:sldSz cx="10693400" cy="7562850"/>
  <p:notesSz cx="106934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p:cViewPr varScale="1">
        <p:scale>
          <a:sx n="110" d="100"/>
          <a:sy n="110" d="100"/>
        </p:scale>
        <p:origin x="480" y="17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34670" y="302514"/>
            <a:ext cx="9624060" cy="121005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3/2/23</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purplemash.com/%23app/link/2blog" TargetMode="External"/><Relationship Id="rId2" Type="http://schemas.openxmlformats.org/officeDocument/2006/relationships/hyperlink" Target="https://www.purplemash.com/%23tab/pm-home/tools/2code_lessons" TargetMode="External"/><Relationship Id="rId1" Type="http://schemas.openxmlformats.org/officeDocument/2006/relationships/slideLayout" Target="../slideLayouts/slideLayout5.xml"/><Relationship Id="rId6" Type="http://schemas.openxmlformats.org/officeDocument/2006/relationships/hyperlink" Target="https://www.purplemash.com/%23tab/Teachers/onlinesafety_teachers" TargetMode="External"/><Relationship Id="rId5" Type="http://schemas.openxmlformats.org/officeDocument/2006/relationships/hyperlink" Target="https://www.purplemash.com/%23tab/pm-home/tools/2email" TargetMode="External"/><Relationship Id="rId4" Type="http://schemas.openxmlformats.org/officeDocument/2006/relationships/hyperlink" Target="https://www.purplemash.com/displayboard/admin"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www.purplemash.com/%23tab/pm-home/computing" TargetMode="External"/><Relationship Id="rId2" Type="http://schemas.openxmlformats.org/officeDocument/2006/relationships/hyperlink" Target="https://www.purplemash.com/%23tab/pm-home/tools/2code_lessons" TargetMode="External"/><Relationship Id="rId1" Type="http://schemas.openxmlformats.org/officeDocument/2006/relationships/slideLayout" Target="../slideLayouts/slideLayout5.xml"/><Relationship Id="rId4" Type="http://schemas.openxmlformats.org/officeDocument/2006/relationships/hyperlink" Target="https://www.purplemash.com/%23app/link/2blog"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purplemash.com/%23app/tools/2seq" TargetMode="External"/><Relationship Id="rId7" Type="http://schemas.openxmlformats.org/officeDocument/2006/relationships/hyperlink" Target="https://www.purplemash.com/%23tab/pm-home/tools/2email" TargetMode="External"/><Relationship Id="rId2" Type="http://schemas.openxmlformats.org/officeDocument/2006/relationships/hyperlink" Target="https://www.purplemash.com/site%23app/tools/2inv" TargetMode="External"/><Relationship Id="rId1" Type="http://schemas.openxmlformats.org/officeDocument/2006/relationships/slideLayout" Target="../slideLayouts/slideLayout5.xml"/><Relationship Id="rId6" Type="http://schemas.openxmlformats.org/officeDocument/2006/relationships/hyperlink" Target="https://www.purplemash.com/%23tab/pm-home/tools/2code_lessons" TargetMode="External"/><Relationship Id="rId5" Type="http://schemas.openxmlformats.org/officeDocument/2006/relationships/hyperlink" Target="https://www.purplemash.com/%23app/tools/2ani" TargetMode="External"/><Relationship Id="rId4" Type="http://schemas.openxmlformats.org/officeDocument/2006/relationships/hyperlink" Target="https://www.purplemash.com/%23app/leaflets/search_leaflet_example"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www.purplemash.com/%23app/tools/2graph" TargetMode="External"/><Relationship Id="rId2" Type="http://schemas.openxmlformats.org/officeDocument/2006/relationships/hyperlink" Target="https://www.purplemash.com/%23app/tools/2question" TargetMode="External"/><Relationship Id="rId1" Type="http://schemas.openxmlformats.org/officeDocument/2006/relationships/slideLayout" Target="../slideLayouts/slideLayout5.xml"/><Relationship Id="rId4" Type="http://schemas.openxmlformats.org/officeDocument/2006/relationships/hyperlink" Target="https://www.purplemash.com/%23tab/pm-home/tools/2email"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www.purplemash.com/%23tab/pm-home/tools/2_publish_plus" TargetMode="External"/><Relationship Id="rId2" Type="http://schemas.openxmlformats.org/officeDocument/2006/relationships/hyperlink" Target="https://www.purplemash.com/%23app/tools/2Connect" TargetMode="External"/><Relationship Id="rId1" Type="http://schemas.openxmlformats.org/officeDocument/2006/relationships/slideLayout" Target="../slideLayouts/slideLayout5.xml"/><Relationship Id="rId5" Type="http://schemas.openxmlformats.org/officeDocument/2006/relationships/hyperlink" Target="https://www.purplemash.com/site%23app/tools/2Connect" TargetMode="External"/><Relationship Id="rId4" Type="http://schemas.openxmlformats.org/officeDocument/2006/relationships/hyperlink" Target="https://www.purplemash.com/displayboard/adm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27">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690725" cy="75628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descr="A picture containing text, person&#10;&#10;Description automatically generated">
            <a:extLst>
              <a:ext uri="{FF2B5EF4-FFF2-40B4-BE49-F238E27FC236}">
                <a16:creationId xmlns:a16="http://schemas.microsoft.com/office/drawing/2014/main" id="{B9A232DB-7651-6F4C-812F-47D75A0B14B5}"/>
              </a:ext>
            </a:extLst>
          </p:cNvPr>
          <p:cNvPicPr>
            <a:picLocks noChangeAspect="1"/>
          </p:cNvPicPr>
          <p:nvPr/>
        </p:nvPicPr>
        <p:blipFill rotWithShape="1">
          <a:blip r:embed="rId2"/>
          <a:srcRect t="25987" r="-1" b="-1"/>
          <a:stretch/>
        </p:blipFill>
        <p:spPr>
          <a:xfrm rot="16200000">
            <a:off x="459116" y="-459116"/>
            <a:ext cx="7562850" cy="8481082"/>
          </a:xfrm>
          <a:prstGeom prst="rect">
            <a:avLst/>
          </a:prstGeom>
        </p:spPr>
      </p:pic>
      <p:sp>
        <p:nvSpPr>
          <p:cNvPr id="41" name="Rectangle 29">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95068" y="0"/>
            <a:ext cx="6198329" cy="756285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3A0B1792-6A97-2945-886C-C11F1D0C43E5}"/>
              </a:ext>
            </a:extLst>
          </p:cNvPr>
          <p:cNvSpPr/>
          <p:nvPr/>
        </p:nvSpPr>
        <p:spPr>
          <a:xfrm>
            <a:off x="6605849" y="2684382"/>
            <a:ext cx="3352378" cy="4127435"/>
          </a:xfrm>
          <a:prstGeom prst="rect">
            <a:avLst/>
          </a:prstGeom>
        </p:spPr>
        <p:txBody>
          <a:bodyPr vert="horz" lIns="91440" tIns="45720" rIns="91440" bIns="45720" rtlCol="0">
            <a:normAutofit/>
          </a:bodyPr>
          <a:lstStyle/>
          <a:p>
            <a:pPr>
              <a:lnSpc>
                <a:spcPct val="90000"/>
              </a:lnSpc>
              <a:spcAft>
                <a:spcPts val="526"/>
              </a:spcAft>
            </a:pPr>
            <a:r>
              <a:rPr lang="en-US" sz="3000" b="1" dirty="0"/>
              <a:t>Characteristics of a Techie!!</a:t>
            </a:r>
          </a:p>
          <a:p>
            <a:pPr indent="-228600">
              <a:lnSpc>
                <a:spcPct val="90000"/>
              </a:lnSpc>
              <a:spcAft>
                <a:spcPts val="526"/>
              </a:spcAft>
              <a:buFont typeface="Arial" panose="020B0604020202020204" pitchFamily="34" charset="0"/>
              <a:buChar char="•"/>
            </a:pPr>
            <a:endParaRPr lang="en-US" sz="1400" b="1" dirty="0"/>
          </a:p>
          <a:p>
            <a:pPr marL="250631" indent="-228600">
              <a:lnSpc>
                <a:spcPct val="90000"/>
              </a:lnSpc>
              <a:buFont typeface="Arial" panose="020B0604020202020204" pitchFamily="34" charset="0"/>
              <a:buChar char="•"/>
            </a:pPr>
            <a:r>
              <a:rPr lang="en-US" sz="1400" dirty="0"/>
              <a:t>Competence in coding for a variety of practical and inventive purposes, including the application of ideas within other subjects.</a:t>
            </a:r>
          </a:p>
          <a:p>
            <a:pPr marL="250631" indent="-228600">
              <a:lnSpc>
                <a:spcPct val="90000"/>
              </a:lnSpc>
              <a:buFont typeface="Arial" panose="020B0604020202020204" pitchFamily="34" charset="0"/>
              <a:buChar char="•"/>
            </a:pPr>
            <a:r>
              <a:rPr lang="en-US" sz="1400" dirty="0"/>
              <a:t>The ability to connect with others safely and respectfully, understanding the need to act within the law and with moral and ethical integrity.</a:t>
            </a:r>
          </a:p>
          <a:p>
            <a:pPr marL="250631" indent="-228600">
              <a:lnSpc>
                <a:spcPct val="90000"/>
              </a:lnSpc>
              <a:buFont typeface="Arial" panose="020B0604020202020204" pitchFamily="34" charset="0"/>
              <a:buChar char="•"/>
            </a:pPr>
            <a:r>
              <a:rPr lang="en-US" sz="1400" dirty="0"/>
              <a:t>An understanding of the connected nature of devices.</a:t>
            </a:r>
          </a:p>
          <a:p>
            <a:pPr marL="250631" indent="-228600">
              <a:lnSpc>
                <a:spcPct val="90000"/>
              </a:lnSpc>
              <a:buFont typeface="Arial" panose="020B0604020202020204" pitchFamily="34" charset="0"/>
              <a:buChar char="•"/>
            </a:pPr>
            <a:r>
              <a:rPr lang="en-US" sz="1400" dirty="0"/>
              <a:t>The ability to communicate ideas well by using applications and devices throughout the curriculum.</a:t>
            </a:r>
          </a:p>
          <a:p>
            <a:pPr marL="250631" indent="-228600">
              <a:lnSpc>
                <a:spcPct val="90000"/>
              </a:lnSpc>
              <a:buFont typeface="Arial" panose="020B0604020202020204" pitchFamily="34" charset="0"/>
              <a:buChar char="•"/>
            </a:pPr>
            <a:r>
              <a:rPr lang="en-US" sz="1400" dirty="0"/>
              <a:t>The ability to collect, </a:t>
            </a:r>
            <a:r>
              <a:rPr lang="en-US" sz="1400" dirty="0" err="1"/>
              <a:t>organise</a:t>
            </a:r>
            <a:r>
              <a:rPr lang="en-US" sz="1400" dirty="0"/>
              <a:t> and manipulate data effectively.</a:t>
            </a:r>
          </a:p>
          <a:p>
            <a:pPr indent="-228600">
              <a:lnSpc>
                <a:spcPct val="90000"/>
              </a:lnSpc>
              <a:spcAft>
                <a:spcPts val="526"/>
              </a:spcAft>
              <a:buFont typeface="Arial" panose="020B0604020202020204" pitchFamily="34" charset="0"/>
              <a:buChar char="•"/>
            </a:pPr>
            <a:endParaRPr lang="en-US" sz="1400" dirty="0"/>
          </a:p>
        </p:txBody>
      </p:sp>
    </p:spTree>
    <p:extLst>
      <p:ext uri="{BB962C8B-B14F-4D97-AF65-F5344CB8AC3E}">
        <p14:creationId xmlns:p14="http://schemas.microsoft.com/office/powerpoint/2010/main" val="205318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76052" y="368034"/>
            <a:ext cx="2693452" cy="128196"/>
          </a:xfrm>
          <a:prstGeom prst="rect">
            <a:avLst/>
          </a:prstGeom>
        </p:spPr>
        <p:txBody>
          <a:bodyPr vert="horz" wrap="square" lIns="0" tIns="8528" rIns="0" bIns="0" rtlCol="0">
            <a:spAutoFit/>
          </a:bodyPr>
          <a:lstStyle/>
          <a:p>
            <a:pPr marL="8976">
              <a:spcBef>
                <a:spcPts val="67"/>
              </a:spcBef>
            </a:pPr>
            <a:r>
              <a:rPr sz="777" spc="-35" dirty="0">
                <a:latin typeface="Arial"/>
                <a:cs typeface="Arial"/>
              </a:rPr>
              <a:t>Purple </a:t>
            </a:r>
            <a:r>
              <a:rPr sz="777" spc="-42" dirty="0">
                <a:latin typeface="Arial"/>
                <a:cs typeface="Arial"/>
              </a:rPr>
              <a:t>Mash</a:t>
            </a:r>
            <a:r>
              <a:rPr sz="777" spc="-46" dirty="0">
                <a:latin typeface="Arial"/>
                <a:cs typeface="Arial"/>
              </a:rPr>
              <a:t> </a:t>
            </a:r>
            <a:r>
              <a:rPr sz="777" spc="-35" dirty="0">
                <a:latin typeface="Arial"/>
                <a:cs typeface="Arial"/>
              </a:rPr>
              <a:t>Computing</a:t>
            </a:r>
            <a:r>
              <a:rPr sz="777" spc="-49" dirty="0">
                <a:latin typeface="Arial"/>
                <a:cs typeface="Arial"/>
              </a:rPr>
              <a:t> </a:t>
            </a:r>
            <a:r>
              <a:rPr sz="777" spc="-64" dirty="0">
                <a:latin typeface="Arial"/>
                <a:cs typeface="Arial"/>
              </a:rPr>
              <a:t>Scheme</a:t>
            </a:r>
            <a:r>
              <a:rPr sz="777" spc="-35" dirty="0">
                <a:latin typeface="Arial"/>
                <a:cs typeface="Arial"/>
              </a:rPr>
              <a:t> </a:t>
            </a:r>
            <a:r>
              <a:rPr sz="777" spc="-4" dirty="0">
                <a:latin typeface="Arial"/>
                <a:cs typeface="Arial"/>
              </a:rPr>
              <a:t>of</a:t>
            </a:r>
            <a:r>
              <a:rPr sz="777" spc="-42" dirty="0">
                <a:latin typeface="Arial"/>
                <a:cs typeface="Arial"/>
              </a:rPr>
              <a:t> </a:t>
            </a:r>
            <a:r>
              <a:rPr sz="777" spc="-28" dirty="0">
                <a:latin typeface="Arial"/>
                <a:cs typeface="Arial"/>
              </a:rPr>
              <a:t>Work</a:t>
            </a:r>
            <a:r>
              <a:rPr sz="777" spc="-21" dirty="0">
                <a:latin typeface="Arial"/>
                <a:cs typeface="Arial"/>
              </a:rPr>
              <a:t> </a:t>
            </a:r>
            <a:r>
              <a:rPr sz="777" spc="-49" dirty="0">
                <a:latin typeface="Arial"/>
                <a:cs typeface="Arial"/>
              </a:rPr>
              <a:t>–</a:t>
            </a:r>
            <a:r>
              <a:rPr sz="777" spc="-32" dirty="0">
                <a:latin typeface="Arial"/>
                <a:cs typeface="Arial"/>
              </a:rPr>
              <a:t> </a:t>
            </a:r>
            <a:r>
              <a:rPr sz="777" spc="-49" dirty="0">
                <a:latin typeface="Arial"/>
                <a:cs typeface="Arial"/>
              </a:rPr>
              <a:t>Single</a:t>
            </a:r>
            <a:r>
              <a:rPr sz="777" spc="-35" dirty="0">
                <a:latin typeface="Arial"/>
                <a:cs typeface="Arial"/>
              </a:rPr>
              <a:t> </a:t>
            </a:r>
            <a:r>
              <a:rPr sz="777" spc="-64" dirty="0">
                <a:latin typeface="Arial"/>
                <a:cs typeface="Arial"/>
              </a:rPr>
              <a:t>Age</a:t>
            </a:r>
            <a:r>
              <a:rPr sz="777" spc="-35" dirty="0">
                <a:latin typeface="Arial"/>
                <a:cs typeface="Arial"/>
              </a:rPr>
              <a:t> </a:t>
            </a:r>
            <a:r>
              <a:rPr sz="777" spc="-64" dirty="0">
                <a:latin typeface="Arial"/>
                <a:cs typeface="Arial"/>
              </a:rPr>
              <a:t>Year</a:t>
            </a:r>
            <a:r>
              <a:rPr sz="777" spc="-53" dirty="0">
                <a:latin typeface="Arial"/>
                <a:cs typeface="Arial"/>
              </a:rPr>
              <a:t> </a:t>
            </a:r>
            <a:r>
              <a:rPr sz="777" spc="-46" dirty="0">
                <a:latin typeface="Arial"/>
                <a:cs typeface="Arial"/>
              </a:rPr>
              <a:t>Groups</a:t>
            </a:r>
            <a:endParaRPr sz="777">
              <a:latin typeface="Arial"/>
              <a:cs typeface="Arial"/>
            </a:endParaRPr>
          </a:p>
        </p:txBody>
      </p:sp>
      <p:sp>
        <p:nvSpPr>
          <p:cNvPr id="4" name="object 4"/>
          <p:cNvSpPr txBox="1"/>
          <p:nvPr/>
        </p:nvSpPr>
        <p:spPr>
          <a:xfrm>
            <a:off x="3227522" y="599130"/>
            <a:ext cx="546231" cy="227142"/>
          </a:xfrm>
          <a:prstGeom prst="rect">
            <a:avLst/>
          </a:prstGeom>
        </p:spPr>
        <p:txBody>
          <a:bodyPr vert="horz" wrap="square" lIns="0" tIns="9426" rIns="0" bIns="0" rtlCol="0">
            <a:spAutoFit/>
          </a:bodyPr>
          <a:lstStyle/>
          <a:p>
            <a:pPr marL="8976">
              <a:spcBef>
                <a:spcPts val="74"/>
              </a:spcBef>
            </a:pPr>
            <a:r>
              <a:rPr sz="1414" b="1" spc="-28" dirty="0">
                <a:latin typeface="Arial"/>
                <a:cs typeface="Arial"/>
              </a:rPr>
              <a:t>Year</a:t>
            </a:r>
            <a:r>
              <a:rPr sz="1414" b="1" spc="-74" dirty="0">
                <a:latin typeface="Arial"/>
                <a:cs typeface="Arial"/>
              </a:rPr>
              <a:t> </a:t>
            </a:r>
            <a:r>
              <a:rPr sz="1414" b="1" spc="85" dirty="0">
                <a:latin typeface="Arial"/>
                <a:cs typeface="Arial"/>
              </a:rPr>
              <a:t>4</a:t>
            </a:r>
            <a:endParaRPr sz="1414">
              <a:latin typeface="Arial"/>
              <a:cs typeface="Arial"/>
            </a:endParaRPr>
          </a:p>
        </p:txBody>
      </p:sp>
      <p:graphicFrame>
        <p:nvGraphicFramePr>
          <p:cNvPr id="5" name="object 5"/>
          <p:cNvGraphicFramePr>
            <a:graphicFrameLocks noGrp="1"/>
          </p:cNvGraphicFramePr>
          <p:nvPr/>
        </p:nvGraphicFramePr>
        <p:xfrm>
          <a:off x="3233589" y="1285640"/>
          <a:ext cx="3737438" cy="4462754"/>
        </p:xfrm>
        <a:graphic>
          <a:graphicData uri="http://schemas.openxmlformats.org/drawingml/2006/table">
            <a:tbl>
              <a:tblPr firstRow="1" bandRow="1">
                <a:tableStyleId>{2D5ABB26-0587-4C30-8999-92F81FD0307C}</a:tableStyleId>
              </a:tblPr>
              <a:tblGrid>
                <a:gridCol w="1242372">
                  <a:extLst>
                    <a:ext uri="{9D8B030D-6E8A-4147-A177-3AD203B41FA5}">
                      <a16:colId xmlns:a16="http://schemas.microsoft.com/office/drawing/2014/main" val="20000"/>
                    </a:ext>
                  </a:extLst>
                </a:gridCol>
                <a:gridCol w="1252695">
                  <a:extLst>
                    <a:ext uri="{9D8B030D-6E8A-4147-A177-3AD203B41FA5}">
                      <a16:colId xmlns:a16="http://schemas.microsoft.com/office/drawing/2014/main" val="20001"/>
                    </a:ext>
                  </a:extLst>
                </a:gridCol>
                <a:gridCol w="1242371">
                  <a:extLst>
                    <a:ext uri="{9D8B030D-6E8A-4147-A177-3AD203B41FA5}">
                      <a16:colId xmlns:a16="http://schemas.microsoft.com/office/drawing/2014/main" val="20002"/>
                    </a:ext>
                  </a:extLst>
                </a:gridCol>
              </a:tblGrid>
              <a:tr h="1484293">
                <a:tc>
                  <a:txBody>
                    <a:bodyPr/>
                    <a:lstStyle/>
                    <a:p>
                      <a:pPr marR="5715" algn="ctr">
                        <a:lnSpc>
                          <a:spcPct val="100000"/>
                        </a:lnSpc>
                        <a:spcBef>
                          <a:spcPts val="400"/>
                        </a:spcBef>
                      </a:pPr>
                      <a:r>
                        <a:rPr sz="800" b="1" spc="-5" dirty="0">
                          <a:latin typeface="Arial"/>
                          <a:cs typeface="Arial"/>
                        </a:rPr>
                        <a:t>Unit</a:t>
                      </a:r>
                      <a:r>
                        <a:rPr sz="800" b="1" spc="-50" dirty="0">
                          <a:latin typeface="Arial"/>
                          <a:cs typeface="Arial"/>
                        </a:rPr>
                        <a:t> </a:t>
                      </a:r>
                      <a:r>
                        <a:rPr sz="800" b="1" spc="20" dirty="0">
                          <a:latin typeface="Arial"/>
                          <a:cs typeface="Arial"/>
                        </a:rPr>
                        <a:t>4.1</a:t>
                      </a:r>
                      <a:endParaRPr sz="800">
                        <a:latin typeface="Arial"/>
                        <a:cs typeface="Arial"/>
                      </a:endParaRPr>
                    </a:p>
                    <a:p>
                      <a:pPr marR="10160" algn="ctr">
                        <a:lnSpc>
                          <a:spcPct val="100000"/>
                        </a:lnSpc>
                        <a:spcBef>
                          <a:spcPts val="805"/>
                        </a:spcBef>
                      </a:pPr>
                      <a:r>
                        <a:rPr sz="800" b="1" spc="-35" dirty="0">
                          <a:latin typeface="Arial"/>
                          <a:cs typeface="Arial"/>
                        </a:rPr>
                        <a:t>Coding</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6</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spc="-20" dirty="0">
                          <a:latin typeface="Arial"/>
                          <a:cs typeface="Arial"/>
                        </a:rPr>
                        <a:t>Main</a:t>
                      </a:r>
                      <a:r>
                        <a:rPr sz="800" b="1" spc="-30" dirty="0">
                          <a:latin typeface="Arial"/>
                          <a:cs typeface="Arial"/>
                        </a:rPr>
                        <a:t> Programs</a:t>
                      </a:r>
                      <a:r>
                        <a:rPr sz="800" b="1" spc="-35" dirty="0">
                          <a:latin typeface="Arial"/>
                          <a:cs typeface="Arial"/>
                        </a:rPr>
                        <a:t> </a:t>
                      </a:r>
                      <a:r>
                        <a:rPr sz="800" spc="-70" dirty="0">
                          <a:latin typeface="Arial"/>
                          <a:cs typeface="Arial"/>
                        </a:rPr>
                        <a:t>–</a:t>
                      </a:r>
                      <a:endParaRPr sz="800">
                        <a:latin typeface="Arial"/>
                        <a:cs typeface="Arial"/>
                      </a:endParaRPr>
                    </a:p>
                    <a:p>
                      <a:pPr marL="93980">
                        <a:lnSpc>
                          <a:spcPct val="100000"/>
                        </a:lnSpc>
                        <a:spcBef>
                          <a:spcPts val="190"/>
                        </a:spcBef>
                      </a:pPr>
                      <a:r>
                        <a:rPr sz="800" spc="-5" dirty="0">
                          <a:latin typeface="Arial"/>
                          <a:cs typeface="Arial"/>
                        </a:rPr>
                        <a:t>2Code</a:t>
                      </a:r>
                      <a:endParaRPr sz="800">
                        <a:latin typeface="Arial"/>
                        <a:cs typeface="Arial"/>
                      </a:endParaRPr>
                    </a:p>
                  </a:txBody>
                  <a:tcPr marL="0" marR="0" marT="3590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marL="3175" algn="ctr">
                        <a:lnSpc>
                          <a:spcPct val="100000"/>
                        </a:lnSpc>
                        <a:spcBef>
                          <a:spcPts val="400"/>
                        </a:spcBef>
                      </a:pPr>
                      <a:r>
                        <a:rPr sz="800" b="1" spc="-5" dirty="0">
                          <a:latin typeface="Arial"/>
                          <a:cs typeface="Arial"/>
                        </a:rPr>
                        <a:t>Unit</a:t>
                      </a:r>
                      <a:r>
                        <a:rPr sz="800" b="1" spc="-45" dirty="0">
                          <a:latin typeface="Arial"/>
                          <a:cs typeface="Arial"/>
                        </a:rPr>
                        <a:t> </a:t>
                      </a:r>
                      <a:r>
                        <a:rPr sz="800" b="1" spc="20" dirty="0">
                          <a:latin typeface="Arial"/>
                          <a:cs typeface="Arial"/>
                        </a:rPr>
                        <a:t>4.2</a:t>
                      </a:r>
                      <a:endParaRPr sz="800">
                        <a:latin typeface="Arial"/>
                        <a:cs typeface="Arial"/>
                      </a:endParaRPr>
                    </a:p>
                    <a:p>
                      <a:pPr marL="1905" algn="ctr">
                        <a:lnSpc>
                          <a:spcPct val="100000"/>
                        </a:lnSpc>
                        <a:spcBef>
                          <a:spcPts val="805"/>
                        </a:spcBef>
                      </a:pPr>
                      <a:r>
                        <a:rPr sz="800" b="1" spc="-25" dirty="0">
                          <a:latin typeface="Arial"/>
                          <a:cs typeface="Arial"/>
                        </a:rPr>
                        <a:t>Online</a:t>
                      </a:r>
                      <a:r>
                        <a:rPr sz="800" b="1" spc="-45" dirty="0">
                          <a:latin typeface="Arial"/>
                          <a:cs typeface="Arial"/>
                        </a:rPr>
                        <a:t> </a:t>
                      </a:r>
                      <a:r>
                        <a:rPr sz="800" b="1" spc="-20" dirty="0">
                          <a:latin typeface="Arial"/>
                          <a:cs typeface="Arial"/>
                        </a:rPr>
                        <a:t>safety</a:t>
                      </a:r>
                      <a:endParaRPr sz="800">
                        <a:latin typeface="Arial"/>
                        <a:cs typeface="Arial"/>
                      </a:endParaRPr>
                    </a:p>
                    <a:p>
                      <a:pPr>
                        <a:lnSpc>
                          <a:spcPct val="100000"/>
                        </a:lnSpc>
                      </a:pPr>
                      <a:endParaRPr sz="1100">
                        <a:latin typeface="Times New Roman"/>
                        <a:cs typeface="Times New Roman"/>
                      </a:endParaRPr>
                    </a:p>
                    <a:p>
                      <a:pPr marL="109855">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4</a:t>
                      </a:r>
                      <a:endParaRPr sz="800">
                        <a:latin typeface="Arial"/>
                        <a:cs typeface="Arial"/>
                      </a:endParaRPr>
                    </a:p>
                    <a:p>
                      <a:pPr>
                        <a:lnSpc>
                          <a:spcPct val="100000"/>
                        </a:lnSpc>
                      </a:pPr>
                      <a:endParaRPr sz="1100">
                        <a:latin typeface="Times New Roman"/>
                        <a:cs typeface="Times New Roman"/>
                      </a:endParaRPr>
                    </a:p>
                    <a:p>
                      <a:pPr marL="109855">
                        <a:lnSpc>
                          <a:spcPct val="100000"/>
                        </a:lnSpc>
                        <a:spcBef>
                          <a:spcPts val="1195"/>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30" dirty="0">
                          <a:latin typeface="Arial"/>
                          <a:cs typeface="Arial"/>
                        </a:rPr>
                        <a:t> </a:t>
                      </a:r>
                      <a:r>
                        <a:rPr sz="800" dirty="0">
                          <a:latin typeface="Arial"/>
                          <a:cs typeface="Arial"/>
                        </a:rPr>
                        <a:t>–</a:t>
                      </a:r>
                      <a:r>
                        <a:rPr sz="800" spc="-25" dirty="0">
                          <a:latin typeface="Arial"/>
                          <a:cs typeface="Arial"/>
                        </a:rPr>
                        <a:t> </a:t>
                      </a:r>
                      <a:r>
                        <a:rPr sz="800" spc="-10" dirty="0">
                          <a:latin typeface="Arial"/>
                          <a:cs typeface="Arial"/>
                        </a:rPr>
                        <a:t>V</a:t>
                      </a:r>
                      <a:r>
                        <a:rPr sz="800" dirty="0">
                          <a:latin typeface="Arial"/>
                          <a:cs typeface="Arial"/>
                        </a:rPr>
                        <a:t>arious</a:t>
                      </a:r>
                      <a:endParaRPr sz="800">
                        <a:latin typeface="Arial"/>
                        <a:cs typeface="Arial"/>
                      </a:endParaRPr>
                    </a:p>
                  </a:txBody>
                  <a:tcPr marL="0" marR="0" marT="3590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C00"/>
                    </a:solidFill>
                  </a:tcPr>
                </a:tc>
                <a:tc>
                  <a:txBody>
                    <a:bodyPr/>
                    <a:lstStyle/>
                    <a:p>
                      <a:pPr marL="19685" algn="ctr">
                        <a:lnSpc>
                          <a:spcPct val="100000"/>
                        </a:lnSpc>
                        <a:spcBef>
                          <a:spcPts val="400"/>
                        </a:spcBef>
                      </a:pPr>
                      <a:r>
                        <a:rPr sz="800" b="1" spc="-5" dirty="0">
                          <a:latin typeface="Arial"/>
                          <a:cs typeface="Arial"/>
                        </a:rPr>
                        <a:t>Unit</a:t>
                      </a:r>
                      <a:r>
                        <a:rPr sz="800" b="1" spc="-50" dirty="0">
                          <a:latin typeface="Arial"/>
                          <a:cs typeface="Arial"/>
                        </a:rPr>
                        <a:t> </a:t>
                      </a:r>
                      <a:r>
                        <a:rPr sz="800" b="1" spc="20" dirty="0">
                          <a:latin typeface="Arial"/>
                          <a:cs typeface="Arial"/>
                        </a:rPr>
                        <a:t>4.3</a:t>
                      </a:r>
                      <a:endParaRPr sz="800">
                        <a:latin typeface="Arial"/>
                        <a:cs typeface="Arial"/>
                      </a:endParaRPr>
                    </a:p>
                    <a:p>
                      <a:pPr marL="19050" algn="ctr">
                        <a:lnSpc>
                          <a:spcPct val="100000"/>
                        </a:lnSpc>
                        <a:spcBef>
                          <a:spcPts val="805"/>
                        </a:spcBef>
                      </a:pPr>
                      <a:r>
                        <a:rPr sz="800" b="1" spc="-30" dirty="0">
                          <a:latin typeface="Arial"/>
                          <a:cs typeface="Arial"/>
                        </a:rPr>
                        <a:t>Spreadsheets</a:t>
                      </a:r>
                      <a:endParaRPr sz="800">
                        <a:latin typeface="Arial"/>
                        <a:cs typeface="Arial"/>
                      </a:endParaRPr>
                    </a:p>
                    <a:p>
                      <a:pPr>
                        <a:lnSpc>
                          <a:spcPct val="100000"/>
                        </a:lnSpc>
                      </a:pPr>
                      <a:endParaRPr sz="1100">
                        <a:latin typeface="Times New Roman"/>
                        <a:cs typeface="Times New Roman"/>
                      </a:endParaRPr>
                    </a:p>
                    <a:p>
                      <a:pPr marL="110489">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10" dirty="0">
                          <a:latin typeface="Arial"/>
                          <a:cs typeface="Arial"/>
                        </a:rPr>
                        <a:t> </a:t>
                      </a:r>
                      <a:r>
                        <a:rPr sz="800" dirty="0">
                          <a:latin typeface="Arial"/>
                          <a:cs typeface="Arial"/>
                        </a:rPr>
                        <a:t>–</a:t>
                      </a:r>
                      <a:r>
                        <a:rPr sz="800" spc="-30" dirty="0">
                          <a:latin typeface="Arial"/>
                          <a:cs typeface="Arial"/>
                        </a:rPr>
                        <a:t> </a:t>
                      </a:r>
                      <a:r>
                        <a:rPr sz="800" dirty="0">
                          <a:latin typeface="Arial"/>
                          <a:cs typeface="Arial"/>
                        </a:rPr>
                        <a:t>6</a:t>
                      </a:r>
                      <a:endParaRPr sz="800">
                        <a:latin typeface="Arial"/>
                        <a:cs typeface="Arial"/>
                      </a:endParaRPr>
                    </a:p>
                    <a:p>
                      <a:pPr>
                        <a:lnSpc>
                          <a:spcPct val="100000"/>
                        </a:lnSpc>
                      </a:pPr>
                      <a:endParaRPr sz="1100">
                        <a:latin typeface="Times New Roman"/>
                        <a:cs typeface="Times New Roman"/>
                      </a:endParaRPr>
                    </a:p>
                    <a:p>
                      <a:pPr marL="110489">
                        <a:lnSpc>
                          <a:spcPct val="100000"/>
                        </a:lnSpc>
                        <a:spcBef>
                          <a:spcPts val="1195"/>
                        </a:spcBef>
                      </a:pPr>
                      <a:r>
                        <a:rPr sz="800" b="1" spc="-30" dirty="0">
                          <a:latin typeface="Arial"/>
                          <a:cs typeface="Arial"/>
                        </a:rPr>
                        <a:t>Programs</a:t>
                      </a:r>
                      <a:r>
                        <a:rPr sz="800" b="1" spc="-55" dirty="0">
                          <a:latin typeface="Arial"/>
                          <a:cs typeface="Arial"/>
                        </a:rPr>
                        <a:t> </a:t>
                      </a:r>
                      <a:r>
                        <a:rPr sz="800" spc="-70" dirty="0">
                          <a:latin typeface="Arial"/>
                          <a:cs typeface="Arial"/>
                        </a:rPr>
                        <a:t>–</a:t>
                      </a:r>
                      <a:endParaRPr sz="800">
                        <a:latin typeface="Arial"/>
                        <a:cs typeface="Arial"/>
                      </a:endParaRPr>
                    </a:p>
                    <a:p>
                      <a:pPr marL="110489">
                        <a:lnSpc>
                          <a:spcPct val="100000"/>
                        </a:lnSpc>
                        <a:spcBef>
                          <a:spcPts val="190"/>
                        </a:spcBef>
                      </a:pPr>
                      <a:r>
                        <a:rPr sz="800" spc="-5" dirty="0">
                          <a:latin typeface="Arial"/>
                          <a:cs typeface="Arial"/>
                        </a:rPr>
                        <a:t>2Calculate</a:t>
                      </a:r>
                      <a:endParaRPr sz="800">
                        <a:latin typeface="Arial"/>
                        <a:cs typeface="Arial"/>
                      </a:endParaRPr>
                    </a:p>
                  </a:txBody>
                  <a:tcPr marL="0" marR="0" marT="3590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extLst>
                  <a:ext uri="{0D108BD9-81ED-4DB2-BD59-A6C34878D82A}">
                    <a16:rowId xmlns:a16="http://schemas.microsoft.com/office/drawing/2014/main" val="10000"/>
                  </a:ext>
                </a:extLst>
              </a:tr>
              <a:tr h="1494168">
                <a:tc>
                  <a:txBody>
                    <a:bodyPr/>
                    <a:lstStyle/>
                    <a:p>
                      <a:pPr marR="5715"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4.4</a:t>
                      </a:r>
                      <a:endParaRPr sz="800">
                        <a:latin typeface="Arial"/>
                        <a:cs typeface="Arial"/>
                      </a:endParaRPr>
                    </a:p>
                    <a:p>
                      <a:pPr marL="154940" marR="161925" algn="ctr">
                        <a:lnSpc>
                          <a:spcPct val="113100"/>
                        </a:lnSpc>
                        <a:spcBef>
                          <a:spcPts val="600"/>
                        </a:spcBef>
                      </a:pPr>
                      <a:r>
                        <a:rPr sz="800" b="1" spc="20" dirty="0">
                          <a:latin typeface="Arial"/>
                          <a:cs typeface="Arial"/>
                        </a:rPr>
                        <a:t>Writing</a:t>
                      </a:r>
                      <a:r>
                        <a:rPr sz="800" b="1" spc="-55" dirty="0">
                          <a:latin typeface="Arial"/>
                          <a:cs typeface="Arial"/>
                        </a:rPr>
                        <a:t> </a:t>
                      </a:r>
                      <a:r>
                        <a:rPr sz="800" b="1" spc="-10" dirty="0">
                          <a:latin typeface="Arial"/>
                          <a:cs typeface="Arial"/>
                        </a:rPr>
                        <a:t>for</a:t>
                      </a:r>
                      <a:r>
                        <a:rPr sz="800" b="1" spc="-45" dirty="0">
                          <a:latin typeface="Arial"/>
                          <a:cs typeface="Arial"/>
                        </a:rPr>
                        <a:t> </a:t>
                      </a:r>
                      <a:r>
                        <a:rPr sz="800" b="1" spc="-5" dirty="0">
                          <a:latin typeface="Arial"/>
                          <a:cs typeface="Arial"/>
                        </a:rPr>
                        <a:t>different </a:t>
                      </a:r>
                      <a:r>
                        <a:rPr sz="800" b="1" spc="-320" dirty="0">
                          <a:latin typeface="Arial"/>
                          <a:cs typeface="Arial"/>
                        </a:rPr>
                        <a:t> </a:t>
                      </a:r>
                      <a:r>
                        <a:rPr sz="800" b="1" spc="-40" dirty="0">
                          <a:latin typeface="Arial"/>
                          <a:cs typeface="Arial"/>
                        </a:rPr>
                        <a:t>audiences</a:t>
                      </a:r>
                      <a:endParaRPr sz="800">
                        <a:latin typeface="Arial"/>
                        <a:cs typeface="Arial"/>
                      </a:endParaRPr>
                    </a:p>
                    <a:p>
                      <a:pPr marR="116205" algn="ctr">
                        <a:lnSpc>
                          <a:spcPct val="100000"/>
                        </a:lnSpc>
                        <a:spcBef>
                          <a:spcPts val="810"/>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5</a:t>
                      </a:r>
                      <a:endParaRPr sz="800">
                        <a:latin typeface="Arial"/>
                        <a:cs typeface="Arial"/>
                      </a:endParaRPr>
                    </a:p>
                    <a:p>
                      <a:pPr>
                        <a:lnSpc>
                          <a:spcPct val="100000"/>
                        </a:lnSpc>
                      </a:pPr>
                      <a:endParaRPr sz="1100">
                        <a:latin typeface="Times New Roman"/>
                        <a:cs typeface="Times New Roman"/>
                      </a:endParaRPr>
                    </a:p>
                    <a:p>
                      <a:pPr marL="93980" marR="318135">
                        <a:lnSpc>
                          <a:spcPct val="113100"/>
                        </a:lnSpc>
                        <a:spcBef>
                          <a:spcPts val="1005"/>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25" dirty="0">
                          <a:latin typeface="Arial"/>
                          <a:cs typeface="Arial"/>
                        </a:rPr>
                        <a:t> </a:t>
                      </a:r>
                      <a:r>
                        <a:rPr sz="800" dirty="0">
                          <a:latin typeface="Arial"/>
                          <a:cs typeface="Arial"/>
                        </a:rPr>
                        <a:t>–</a:t>
                      </a:r>
                      <a:r>
                        <a:rPr sz="800" spc="-30" dirty="0">
                          <a:latin typeface="Arial"/>
                          <a:cs typeface="Arial"/>
                        </a:rPr>
                        <a:t> </a:t>
                      </a:r>
                      <a:r>
                        <a:rPr sz="800" dirty="0">
                          <a:latin typeface="Arial"/>
                          <a:cs typeface="Arial"/>
                        </a:rPr>
                        <a:t>2Ema</a:t>
                      </a:r>
                      <a:r>
                        <a:rPr sz="800" spc="-10" dirty="0">
                          <a:latin typeface="Arial"/>
                          <a:cs typeface="Arial"/>
                        </a:rPr>
                        <a:t>i</a:t>
                      </a:r>
                      <a:r>
                        <a:rPr sz="800" spc="-5" dirty="0">
                          <a:latin typeface="Arial"/>
                          <a:cs typeface="Arial"/>
                        </a:rPr>
                        <a:t>l</a:t>
                      </a:r>
                      <a:r>
                        <a:rPr sz="800" dirty="0">
                          <a:latin typeface="Arial"/>
                          <a:cs typeface="Arial"/>
                        </a:rPr>
                        <a:t>,  </a:t>
                      </a:r>
                      <a:r>
                        <a:rPr sz="800" spc="-5" dirty="0">
                          <a:latin typeface="Arial"/>
                          <a:cs typeface="Arial"/>
                        </a:rPr>
                        <a:t>2Connect,</a:t>
                      </a:r>
                      <a:r>
                        <a:rPr sz="800" spc="-35" dirty="0">
                          <a:latin typeface="Arial"/>
                          <a:cs typeface="Arial"/>
                        </a:rPr>
                        <a:t> </a:t>
                      </a:r>
                      <a:r>
                        <a:rPr sz="800" spc="-10" dirty="0">
                          <a:latin typeface="Arial"/>
                          <a:cs typeface="Arial"/>
                        </a:rPr>
                        <a:t>2DIY</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marL="2540"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4.5</a:t>
                      </a:r>
                      <a:endParaRPr sz="800">
                        <a:latin typeface="Arial"/>
                        <a:cs typeface="Arial"/>
                      </a:endParaRPr>
                    </a:p>
                    <a:p>
                      <a:pPr marL="635" algn="ctr">
                        <a:lnSpc>
                          <a:spcPct val="100000"/>
                        </a:lnSpc>
                        <a:spcBef>
                          <a:spcPts val="790"/>
                        </a:spcBef>
                      </a:pPr>
                      <a:r>
                        <a:rPr sz="800" b="1" spc="-45" dirty="0">
                          <a:latin typeface="Arial"/>
                          <a:cs typeface="Arial"/>
                        </a:rPr>
                        <a:t>Logo</a:t>
                      </a:r>
                      <a:endParaRPr sz="800">
                        <a:latin typeface="Arial"/>
                        <a:cs typeface="Arial"/>
                      </a:endParaRPr>
                    </a:p>
                    <a:p>
                      <a:pPr>
                        <a:lnSpc>
                          <a:spcPct val="100000"/>
                        </a:lnSpc>
                      </a:pPr>
                      <a:endParaRPr sz="1100">
                        <a:latin typeface="Times New Roman"/>
                        <a:cs typeface="Times New Roman"/>
                      </a:endParaRPr>
                    </a:p>
                    <a:p>
                      <a:pPr marL="109855">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4</a:t>
                      </a:r>
                      <a:endParaRPr sz="800">
                        <a:latin typeface="Arial"/>
                        <a:cs typeface="Arial"/>
                      </a:endParaRPr>
                    </a:p>
                    <a:p>
                      <a:pPr>
                        <a:lnSpc>
                          <a:spcPct val="100000"/>
                        </a:lnSpc>
                      </a:pPr>
                      <a:endParaRPr sz="1100">
                        <a:latin typeface="Times New Roman"/>
                        <a:cs typeface="Times New Roman"/>
                      </a:endParaRPr>
                    </a:p>
                    <a:p>
                      <a:pPr marL="109855">
                        <a:lnSpc>
                          <a:spcPct val="100000"/>
                        </a:lnSpc>
                        <a:spcBef>
                          <a:spcPts val="1195"/>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30"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Logo</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marL="19685"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4.6</a:t>
                      </a:r>
                      <a:endParaRPr sz="800">
                        <a:latin typeface="Arial"/>
                        <a:cs typeface="Arial"/>
                      </a:endParaRPr>
                    </a:p>
                    <a:p>
                      <a:pPr marL="20955" algn="ctr">
                        <a:lnSpc>
                          <a:spcPct val="100000"/>
                        </a:lnSpc>
                        <a:spcBef>
                          <a:spcPts val="790"/>
                        </a:spcBef>
                      </a:pPr>
                      <a:r>
                        <a:rPr sz="800" b="1" spc="-20" dirty="0">
                          <a:latin typeface="Arial"/>
                          <a:cs typeface="Arial"/>
                        </a:rPr>
                        <a:t>Animation</a:t>
                      </a:r>
                      <a:endParaRPr sz="800">
                        <a:latin typeface="Arial"/>
                        <a:cs typeface="Arial"/>
                      </a:endParaRPr>
                    </a:p>
                    <a:p>
                      <a:pPr>
                        <a:lnSpc>
                          <a:spcPct val="100000"/>
                        </a:lnSpc>
                      </a:pPr>
                      <a:endParaRPr sz="1100">
                        <a:latin typeface="Times New Roman"/>
                        <a:cs typeface="Times New Roman"/>
                      </a:endParaRPr>
                    </a:p>
                    <a:p>
                      <a:pPr marL="110489">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10" dirty="0">
                          <a:latin typeface="Arial"/>
                          <a:cs typeface="Arial"/>
                        </a:rPr>
                        <a:t> </a:t>
                      </a:r>
                      <a:r>
                        <a:rPr sz="800" dirty="0">
                          <a:latin typeface="Arial"/>
                          <a:cs typeface="Arial"/>
                        </a:rPr>
                        <a:t>–</a:t>
                      </a:r>
                      <a:r>
                        <a:rPr sz="800" spc="-30" dirty="0">
                          <a:latin typeface="Arial"/>
                          <a:cs typeface="Arial"/>
                        </a:rPr>
                        <a:t> </a:t>
                      </a:r>
                      <a:r>
                        <a:rPr sz="800" dirty="0">
                          <a:latin typeface="Arial"/>
                          <a:cs typeface="Arial"/>
                        </a:rPr>
                        <a:t>3</a:t>
                      </a:r>
                      <a:endParaRPr sz="800">
                        <a:latin typeface="Arial"/>
                        <a:cs typeface="Arial"/>
                      </a:endParaRPr>
                    </a:p>
                    <a:p>
                      <a:pPr>
                        <a:lnSpc>
                          <a:spcPct val="100000"/>
                        </a:lnSpc>
                      </a:pPr>
                      <a:endParaRPr sz="1100">
                        <a:latin typeface="Times New Roman"/>
                        <a:cs typeface="Times New Roman"/>
                      </a:endParaRPr>
                    </a:p>
                    <a:p>
                      <a:pPr marL="110489">
                        <a:lnSpc>
                          <a:spcPct val="100000"/>
                        </a:lnSpc>
                        <a:spcBef>
                          <a:spcPts val="1195"/>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25" dirty="0">
                          <a:latin typeface="Arial"/>
                          <a:cs typeface="Arial"/>
                        </a:rPr>
                        <a:t> </a:t>
                      </a:r>
                      <a:r>
                        <a:rPr sz="800" dirty="0">
                          <a:latin typeface="Arial"/>
                          <a:cs typeface="Arial"/>
                        </a:rPr>
                        <a:t>–</a:t>
                      </a:r>
                      <a:r>
                        <a:rPr sz="800" spc="-30" dirty="0">
                          <a:latin typeface="Arial"/>
                          <a:cs typeface="Arial"/>
                        </a:rPr>
                        <a:t> </a:t>
                      </a:r>
                      <a:r>
                        <a:rPr sz="800" dirty="0">
                          <a:latin typeface="Arial"/>
                          <a:cs typeface="Arial"/>
                        </a:rPr>
                        <a:t>2An</a:t>
                      </a:r>
                      <a:r>
                        <a:rPr sz="800" spc="-5" dirty="0">
                          <a:latin typeface="Arial"/>
                          <a:cs typeface="Arial"/>
                        </a:rPr>
                        <a:t>i</a:t>
                      </a:r>
                      <a:r>
                        <a:rPr sz="800" dirty="0">
                          <a:latin typeface="Arial"/>
                          <a:cs typeface="Arial"/>
                        </a:rPr>
                        <a:t>mate</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extLst>
                  <a:ext uri="{0D108BD9-81ED-4DB2-BD59-A6C34878D82A}">
                    <a16:rowId xmlns:a16="http://schemas.microsoft.com/office/drawing/2014/main" val="10001"/>
                  </a:ext>
                </a:extLst>
              </a:tr>
              <a:tr h="1484293">
                <a:tc>
                  <a:txBody>
                    <a:bodyPr/>
                    <a:lstStyle/>
                    <a:p>
                      <a:pPr marR="5715"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4.7</a:t>
                      </a:r>
                      <a:endParaRPr sz="800">
                        <a:latin typeface="Arial"/>
                        <a:cs typeface="Arial"/>
                      </a:endParaRPr>
                    </a:p>
                    <a:p>
                      <a:pPr marR="8255" algn="ctr">
                        <a:lnSpc>
                          <a:spcPct val="100000"/>
                        </a:lnSpc>
                        <a:spcBef>
                          <a:spcPts val="790"/>
                        </a:spcBef>
                      </a:pPr>
                      <a:r>
                        <a:rPr sz="800" b="1" spc="-25" dirty="0">
                          <a:latin typeface="Arial"/>
                          <a:cs typeface="Arial"/>
                        </a:rPr>
                        <a:t>Effective</a:t>
                      </a:r>
                      <a:r>
                        <a:rPr sz="800" b="1" spc="-45" dirty="0">
                          <a:latin typeface="Arial"/>
                          <a:cs typeface="Arial"/>
                        </a:rPr>
                        <a:t> </a:t>
                      </a:r>
                      <a:r>
                        <a:rPr sz="800" b="1" spc="-35" dirty="0">
                          <a:latin typeface="Arial"/>
                          <a:cs typeface="Arial"/>
                        </a:rPr>
                        <a:t>Search</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3</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25" dirty="0">
                          <a:latin typeface="Arial"/>
                          <a:cs typeface="Arial"/>
                        </a:rPr>
                        <a:t> </a:t>
                      </a:r>
                      <a:r>
                        <a:rPr sz="800" dirty="0">
                          <a:latin typeface="Arial"/>
                          <a:cs typeface="Arial"/>
                        </a:rPr>
                        <a:t>–</a:t>
                      </a:r>
                      <a:r>
                        <a:rPr sz="800" spc="-30" dirty="0">
                          <a:latin typeface="Arial"/>
                          <a:cs typeface="Arial"/>
                        </a:rPr>
                        <a:t> </a:t>
                      </a:r>
                      <a:r>
                        <a:rPr sz="800" dirty="0">
                          <a:latin typeface="Arial"/>
                          <a:cs typeface="Arial"/>
                        </a:rPr>
                        <a:t>Brow</a:t>
                      </a:r>
                      <a:r>
                        <a:rPr sz="800" spc="5" dirty="0">
                          <a:latin typeface="Arial"/>
                          <a:cs typeface="Arial"/>
                        </a:rPr>
                        <a:t>s</a:t>
                      </a:r>
                      <a:r>
                        <a:rPr sz="800" dirty="0">
                          <a:latin typeface="Arial"/>
                          <a:cs typeface="Arial"/>
                        </a:rPr>
                        <a:t>er</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marL="2540"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4.8</a:t>
                      </a:r>
                      <a:endParaRPr sz="800">
                        <a:latin typeface="Arial"/>
                        <a:cs typeface="Arial"/>
                      </a:endParaRPr>
                    </a:p>
                    <a:p>
                      <a:pPr marL="429895" marR="420370" indent="-1905" algn="ctr">
                        <a:lnSpc>
                          <a:spcPct val="114300"/>
                        </a:lnSpc>
                        <a:spcBef>
                          <a:spcPts val="585"/>
                        </a:spcBef>
                      </a:pPr>
                      <a:r>
                        <a:rPr sz="800" b="1" spc="5" dirty="0">
                          <a:latin typeface="Arial"/>
                          <a:cs typeface="Arial"/>
                        </a:rPr>
                        <a:t>Hardware </a:t>
                      </a:r>
                      <a:r>
                        <a:rPr sz="800" b="1" spc="10" dirty="0">
                          <a:latin typeface="Arial"/>
                          <a:cs typeface="Arial"/>
                        </a:rPr>
                        <a:t> </a:t>
                      </a:r>
                      <a:r>
                        <a:rPr sz="800" b="1" dirty="0">
                          <a:latin typeface="Arial"/>
                          <a:cs typeface="Arial"/>
                        </a:rPr>
                        <a:t>Investi</a:t>
                      </a:r>
                      <a:r>
                        <a:rPr sz="800" b="1" spc="-10" dirty="0">
                          <a:latin typeface="Arial"/>
                          <a:cs typeface="Arial"/>
                        </a:rPr>
                        <a:t>g</a:t>
                      </a:r>
                      <a:r>
                        <a:rPr sz="800" b="1" dirty="0">
                          <a:latin typeface="Arial"/>
                          <a:cs typeface="Arial"/>
                        </a:rPr>
                        <a:t>at</a:t>
                      </a:r>
                      <a:r>
                        <a:rPr sz="800" b="1" spc="-5" dirty="0">
                          <a:latin typeface="Arial"/>
                          <a:cs typeface="Arial"/>
                        </a:rPr>
                        <a:t>o</a:t>
                      </a:r>
                      <a:r>
                        <a:rPr sz="800" b="1" dirty="0">
                          <a:latin typeface="Arial"/>
                          <a:cs typeface="Arial"/>
                        </a:rPr>
                        <a:t>rs</a:t>
                      </a:r>
                      <a:endParaRPr sz="800">
                        <a:latin typeface="Arial"/>
                        <a:cs typeface="Arial"/>
                      </a:endParaRPr>
                    </a:p>
                    <a:p>
                      <a:pPr>
                        <a:lnSpc>
                          <a:spcPct val="100000"/>
                        </a:lnSpc>
                      </a:pPr>
                      <a:endParaRPr sz="1100">
                        <a:latin typeface="Times New Roman"/>
                        <a:cs typeface="Times New Roman"/>
                      </a:endParaRPr>
                    </a:p>
                    <a:p>
                      <a:pPr marL="109855">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2</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marL="408940" marR="382270" indent="200025">
                        <a:lnSpc>
                          <a:spcPct val="113100"/>
                        </a:lnSpc>
                        <a:spcBef>
                          <a:spcPts val="335"/>
                        </a:spcBef>
                      </a:pPr>
                      <a:r>
                        <a:rPr sz="800" b="1" spc="-5" dirty="0">
                          <a:latin typeface="Arial"/>
                          <a:cs typeface="Arial"/>
                        </a:rPr>
                        <a:t>Unit </a:t>
                      </a:r>
                      <a:r>
                        <a:rPr sz="800" b="1" spc="20" dirty="0">
                          <a:latin typeface="Arial"/>
                          <a:cs typeface="Arial"/>
                        </a:rPr>
                        <a:t>4.9 </a:t>
                      </a:r>
                      <a:r>
                        <a:rPr sz="800" b="1" spc="25" dirty="0">
                          <a:latin typeface="Arial"/>
                          <a:cs typeface="Arial"/>
                        </a:rPr>
                        <a:t> </a:t>
                      </a:r>
                      <a:r>
                        <a:rPr sz="800" b="1" dirty="0">
                          <a:latin typeface="Arial"/>
                          <a:cs typeface="Arial"/>
                        </a:rPr>
                        <a:t>Ma</a:t>
                      </a:r>
                      <a:r>
                        <a:rPr sz="800" b="1" spc="5" dirty="0">
                          <a:latin typeface="Arial"/>
                          <a:cs typeface="Arial"/>
                        </a:rPr>
                        <a:t>k</a:t>
                      </a:r>
                      <a:r>
                        <a:rPr sz="800" b="1" dirty="0">
                          <a:latin typeface="Arial"/>
                          <a:cs typeface="Arial"/>
                        </a:rPr>
                        <a:t>ing</a:t>
                      </a:r>
                      <a:r>
                        <a:rPr sz="800" b="1" spc="-15" dirty="0">
                          <a:latin typeface="Arial"/>
                          <a:cs typeface="Arial"/>
                        </a:rPr>
                        <a:t> </a:t>
                      </a:r>
                      <a:r>
                        <a:rPr sz="800" b="1" dirty="0">
                          <a:latin typeface="Arial"/>
                          <a:cs typeface="Arial"/>
                        </a:rPr>
                        <a:t>M</a:t>
                      </a:r>
                      <a:r>
                        <a:rPr sz="800" b="1" spc="5" dirty="0">
                          <a:latin typeface="Arial"/>
                          <a:cs typeface="Arial"/>
                        </a:rPr>
                        <a:t>u</a:t>
                      </a:r>
                      <a:r>
                        <a:rPr sz="800" b="1" spc="-20" dirty="0">
                          <a:latin typeface="Arial"/>
                          <a:cs typeface="Arial"/>
                        </a:rPr>
                        <a:t>s</a:t>
                      </a:r>
                      <a:r>
                        <a:rPr sz="800" b="1" dirty="0">
                          <a:latin typeface="Arial"/>
                          <a:cs typeface="Arial"/>
                        </a:rPr>
                        <a:t>ic</a:t>
                      </a:r>
                      <a:endParaRPr sz="800">
                        <a:latin typeface="Arial"/>
                        <a:cs typeface="Arial"/>
                      </a:endParaRPr>
                    </a:p>
                    <a:p>
                      <a:pPr>
                        <a:lnSpc>
                          <a:spcPct val="100000"/>
                        </a:lnSpc>
                        <a:spcBef>
                          <a:spcPts val="55"/>
                        </a:spcBef>
                      </a:pPr>
                      <a:endParaRPr sz="1100">
                        <a:latin typeface="Times New Roman"/>
                        <a:cs typeface="Times New Roman"/>
                      </a:endParaRPr>
                    </a:p>
                    <a:p>
                      <a:pPr marL="154305">
                        <a:lnSpc>
                          <a:spcPct val="100000"/>
                        </a:lnSpc>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15" dirty="0">
                          <a:latin typeface="Arial"/>
                          <a:cs typeface="Arial"/>
                        </a:rPr>
                        <a:t> </a:t>
                      </a:r>
                      <a:r>
                        <a:rPr sz="800" dirty="0">
                          <a:latin typeface="Arial"/>
                          <a:cs typeface="Arial"/>
                        </a:rPr>
                        <a:t>4</a:t>
                      </a:r>
                      <a:endParaRPr sz="800">
                        <a:latin typeface="Arial"/>
                        <a:cs typeface="Arial"/>
                      </a:endParaRPr>
                    </a:p>
                    <a:p>
                      <a:pPr>
                        <a:lnSpc>
                          <a:spcPct val="100000"/>
                        </a:lnSpc>
                        <a:spcBef>
                          <a:spcPts val="20"/>
                        </a:spcBef>
                      </a:pPr>
                      <a:endParaRPr sz="1300">
                        <a:latin typeface="Times New Roman"/>
                        <a:cs typeface="Times New Roman"/>
                      </a:endParaRPr>
                    </a:p>
                    <a:p>
                      <a:pPr marL="110489" marR="273685">
                        <a:lnSpc>
                          <a:spcPct val="114300"/>
                        </a:lnSpc>
                      </a:pPr>
                      <a:r>
                        <a:rPr sz="800" b="1" dirty="0">
                          <a:latin typeface="Arial"/>
                          <a:cs typeface="Arial"/>
                        </a:rPr>
                        <a:t>M</a:t>
                      </a:r>
                      <a:r>
                        <a:rPr sz="800" b="1" spc="5" dirty="0">
                          <a:latin typeface="Arial"/>
                          <a:cs typeface="Arial"/>
                        </a:rPr>
                        <a:t>a</a:t>
                      </a:r>
                      <a:r>
                        <a:rPr sz="800" b="1" spc="-5" dirty="0">
                          <a:latin typeface="Arial"/>
                          <a:cs typeface="Arial"/>
                        </a:rPr>
                        <a:t>i</a:t>
                      </a:r>
                      <a:r>
                        <a:rPr sz="800" b="1" dirty="0">
                          <a:latin typeface="Arial"/>
                          <a:cs typeface="Arial"/>
                        </a:rPr>
                        <a:t>n</a:t>
                      </a:r>
                      <a:r>
                        <a:rPr sz="800" b="1" spc="-25" dirty="0">
                          <a:latin typeface="Arial"/>
                          <a:cs typeface="Arial"/>
                        </a:rPr>
                        <a:t> </a:t>
                      </a:r>
                      <a:r>
                        <a:rPr sz="800" b="1" spc="-5" dirty="0">
                          <a:latin typeface="Arial"/>
                          <a:cs typeface="Arial"/>
                        </a:rPr>
                        <a:t>P</a:t>
                      </a:r>
                      <a:r>
                        <a:rPr sz="800" b="1" spc="5" dirty="0">
                          <a:latin typeface="Arial"/>
                          <a:cs typeface="Arial"/>
                        </a:rPr>
                        <a:t>r</a:t>
                      </a:r>
                      <a:r>
                        <a:rPr sz="800" b="1" dirty="0">
                          <a:latin typeface="Arial"/>
                          <a:cs typeface="Arial"/>
                        </a:rPr>
                        <a:t>og</a:t>
                      </a:r>
                      <a:r>
                        <a:rPr sz="800" b="1" spc="5" dirty="0">
                          <a:latin typeface="Arial"/>
                          <a:cs typeface="Arial"/>
                        </a:rPr>
                        <a:t>ra</a:t>
                      </a:r>
                      <a:r>
                        <a:rPr sz="800" b="1" dirty="0">
                          <a:latin typeface="Arial"/>
                          <a:cs typeface="Arial"/>
                        </a:rPr>
                        <a:t>m</a:t>
                      </a:r>
                      <a:r>
                        <a:rPr sz="800" b="1" spc="-5" dirty="0">
                          <a:latin typeface="Arial"/>
                          <a:cs typeface="Arial"/>
                        </a:rPr>
                        <a:t> </a:t>
                      </a:r>
                      <a:r>
                        <a:rPr sz="800" dirty="0">
                          <a:latin typeface="Arial"/>
                          <a:cs typeface="Arial"/>
                        </a:rPr>
                        <a:t>–</a:t>
                      </a:r>
                      <a:r>
                        <a:rPr sz="800" spc="-15" dirty="0">
                          <a:latin typeface="Arial"/>
                          <a:cs typeface="Arial"/>
                        </a:rPr>
                        <a:t> </a:t>
                      </a:r>
                      <a:r>
                        <a:rPr sz="800" dirty="0">
                          <a:latin typeface="Arial"/>
                          <a:cs typeface="Arial"/>
                        </a:rPr>
                        <a:t>Busy  </a:t>
                      </a:r>
                      <a:r>
                        <a:rPr sz="800" spc="-5" dirty="0">
                          <a:latin typeface="Arial"/>
                          <a:cs typeface="Arial"/>
                        </a:rPr>
                        <a:t>Beats</a:t>
                      </a:r>
                      <a:endParaRPr sz="800">
                        <a:latin typeface="Arial"/>
                        <a:cs typeface="Arial"/>
                      </a:endParaRPr>
                    </a:p>
                  </a:txBody>
                  <a:tcPr marL="0" marR="0" marT="3007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extLst>
                  <a:ext uri="{0D108BD9-81ED-4DB2-BD59-A6C34878D82A}">
                    <a16:rowId xmlns:a16="http://schemas.microsoft.com/office/drawing/2014/main" val="10002"/>
                  </a:ext>
                </a:extLst>
              </a:tr>
            </a:tbl>
          </a:graphicData>
        </a:graphic>
      </p:graphicFrame>
      <p:pic>
        <p:nvPicPr>
          <p:cNvPr id="6" name="object 6"/>
          <p:cNvPicPr/>
          <p:nvPr/>
        </p:nvPicPr>
        <p:blipFill>
          <a:blip r:embed="rId2" cstate="print"/>
          <a:stretch>
            <a:fillRect/>
          </a:stretch>
        </p:blipFill>
        <p:spPr>
          <a:xfrm>
            <a:off x="4707112" y="645422"/>
            <a:ext cx="2740131" cy="538601"/>
          </a:xfrm>
          <a:prstGeom prst="rect">
            <a:avLst/>
          </a:prstGeom>
        </p:spPr>
      </p:pic>
      <p:sp>
        <p:nvSpPr>
          <p:cNvPr id="8" name="object 8"/>
          <p:cNvSpPr txBox="1">
            <a:spLocks noGrp="1"/>
          </p:cNvSpPr>
          <p:nvPr>
            <p:ph type="sldNum" sz="quarter" idx="7"/>
          </p:nvPr>
        </p:nvSpPr>
        <p:spPr>
          <a:xfrm>
            <a:off x="10794298" y="4971418"/>
            <a:ext cx="1738423" cy="317335"/>
          </a:xfrm>
          <a:prstGeom prst="rect">
            <a:avLst/>
          </a:prstGeom>
        </p:spPr>
        <p:txBody>
          <a:bodyPr vert="horz" wrap="square" lIns="0" tIns="39946" rIns="0" bIns="0" rtlCol="0">
            <a:spAutoFit/>
          </a:bodyPr>
          <a:lstStyle/>
          <a:p>
            <a:pPr marL="26929">
              <a:spcBef>
                <a:spcPts val="315"/>
              </a:spcBef>
            </a:pPr>
            <a:fld id="{81D60167-4931-47E6-BA6A-407CBD079E47}" type="slidenum">
              <a:rPr spc="-7" dirty="0"/>
              <a:pPr marL="26929">
                <a:spcBef>
                  <a:spcPts val="315"/>
                </a:spcBef>
              </a:pPr>
              <a:t>10</a:t>
            </a:fld>
            <a:endParaRPr spc="-7"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725759" y="6273373"/>
            <a:ext cx="30480" cy="0"/>
          </a:xfrm>
          <a:custGeom>
            <a:avLst/>
            <a:gdLst/>
            <a:ahLst/>
            <a:cxnLst/>
            <a:rect l="l" t="t" r="r" b="b"/>
            <a:pathLst>
              <a:path w="30479">
                <a:moveTo>
                  <a:pt x="0" y="0"/>
                </a:moveTo>
                <a:lnTo>
                  <a:pt x="30175" y="0"/>
                </a:lnTo>
              </a:path>
            </a:pathLst>
          </a:custGeom>
          <a:ln w="5715">
            <a:solidFill>
              <a:srgbClr val="275B9B"/>
            </a:solidFill>
          </a:ln>
        </p:spPr>
        <p:txBody>
          <a:bodyPr wrap="square" lIns="0" tIns="0" rIns="0" bIns="0" rtlCol="0"/>
          <a:lstStyle/>
          <a:p>
            <a:endParaRPr/>
          </a:p>
        </p:txBody>
      </p:sp>
      <p:graphicFrame>
        <p:nvGraphicFramePr>
          <p:cNvPr id="3" name="object 3"/>
          <p:cNvGraphicFramePr>
            <a:graphicFrameLocks noGrp="1"/>
          </p:cNvGraphicFramePr>
          <p:nvPr/>
        </p:nvGraphicFramePr>
        <p:xfrm>
          <a:off x="275297" y="896405"/>
          <a:ext cx="10090783" cy="5887720"/>
        </p:xfrm>
        <a:graphic>
          <a:graphicData uri="http://schemas.openxmlformats.org/drawingml/2006/table">
            <a:tbl>
              <a:tblPr firstRow="1" bandRow="1">
                <a:tableStyleId>{2D5ABB26-0587-4C30-8999-92F81FD0307C}</a:tableStyleId>
              </a:tblPr>
              <a:tblGrid>
                <a:gridCol w="262890">
                  <a:extLst>
                    <a:ext uri="{9D8B030D-6E8A-4147-A177-3AD203B41FA5}">
                      <a16:colId xmlns:a16="http://schemas.microsoft.com/office/drawing/2014/main" val="20000"/>
                    </a:ext>
                  </a:extLst>
                </a:gridCol>
                <a:gridCol w="1403985">
                  <a:extLst>
                    <a:ext uri="{9D8B030D-6E8A-4147-A177-3AD203B41FA5}">
                      <a16:colId xmlns:a16="http://schemas.microsoft.com/office/drawing/2014/main" val="20001"/>
                    </a:ext>
                  </a:extLst>
                </a:gridCol>
                <a:gridCol w="1403985">
                  <a:extLst>
                    <a:ext uri="{9D8B030D-6E8A-4147-A177-3AD203B41FA5}">
                      <a16:colId xmlns:a16="http://schemas.microsoft.com/office/drawing/2014/main" val="20002"/>
                    </a:ext>
                  </a:extLst>
                </a:gridCol>
                <a:gridCol w="1403985">
                  <a:extLst>
                    <a:ext uri="{9D8B030D-6E8A-4147-A177-3AD203B41FA5}">
                      <a16:colId xmlns:a16="http://schemas.microsoft.com/office/drawing/2014/main" val="20003"/>
                    </a:ext>
                  </a:extLst>
                </a:gridCol>
                <a:gridCol w="1403985">
                  <a:extLst>
                    <a:ext uri="{9D8B030D-6E8A-4147-A177-3AD203B41FA5}">
                      <a16:colId xmlns:a16="http://schemas.microsoft.com/office/drawing/2014/main" val="20004"/>
                    </a:ext>
                  </a:extLst>
                </a:gridCol>
                <a:gridCol w="1403985">
                  <a:extLst>
                    <a:ext uri="{9D8B030D-6E8A-4147-A177-3AD203B41FA5}">
                      <a16:colId xmlns:a16="http://schemas.microsoft.com/office/drawing/2014/main" val="20005"/>
                    </a:ext>
                  </a:extLst>
                </a:gridCol>
                <a:gridCol w="1403984">
                  <a:extLst>
                    <a:ext uri="{9D8B030D-6E8A-4147-A177-3AD203B41FA5}">
                      <a16:colId xmlns:a16="http://schemas.microsoft.com/office/drawing/2014/main" val="20006"/>
                    </a:ext>
                  </a:extLst>
                </a:gridCol>
                <a:gridCol w="1403984">
                  <a:extLst>
                    <a:ext uri="{9D8B030D-6E8A-4147-A177-3AD203B41FA5}">
                      <a16:colId xmlns:a16="http://schemas.microsoft.com/office/drawing/2014/main" val="20007"/>
                    </a:ext>
                  </a:extLst>
                </a:gridCol>
              </a:tblGrid>
              <a:tr h="287655">
                <a:tc>
                  <a:txBody>
                    <a:bodyPr/>
                    <a:lstStyle/>
                    <a:p>
                      <a:pPr>
                        <a:lnSpc>
                          <a:spcPct val="100000"/>
                        </a:lnSpc>
                      </a:pPr>
                      <a:endParaRPr sz="800">
                        <a:latin typeface="Times New Roman"/>
                        <a:cs typeface="Times New Roman"/>
                      </a:endParaRPr>
                    </a:p>
                  </a:txBody>
                  <a:tcPr marL="0" marR="0" marT="0" marB="0">
                    <a:lnR w="38100">
                      <a:solidFill>
                        <a:srgbClr val="FFFFFF"/>
                      </a:solidFill>
                      <a:prstDash val="solid"/>
                    </a:lnR>
                  </a:tcPr>
                </a:tc>
                <a:tc gridSpan="4">
                  <a:txBody>
                    <a:bodyPr/>
                    <a:lstStyle/>
                    <a:p>
                      <a:pPr marL="1270" algn="ctr">
                        <a:lnSpc>
                          <a:spcPct val="100000"/>
                        </a:lnSpc>
                        <a:spcBef>
                          <a:spcPts val="720"/>
                        </a:spcBef>
                      </a:pPr>
                      <a:r>
                        <a:rPr sz="850" b="1" spc="15" dirty="0">
                          <a:solidFill>
                            <a:srgbClr val="FFFFFF"/>
                          </a:solidFill>
                          <a:latin typeface="Arial"/>
                          <a:cs typeface="Arial"/>
                        </a:rPr>
                        <a:t>Computer</a:t>
                      </a:r>
                      <a:r>
                        <a:rPr sz="850" b="1" spc="-35" dirty="0">
                          <a:solidFill>
                            <a:srgbClr val="FFFFFF"/>
                          </a:solidFill>
                          <a:latin typeface="Arial"/>
                          <a:cs typeface="Arial"/>
                        </a:rPr>
                        <a:t> </a:t>
                      </a:r>
                      <a:r>
                        <a:rPr sz="850" b="1" spc="-5" dirty="0">
                          <a:solidFill>
                            <a:srgbClr val="FFFFFF"/>
                          </a:solidFill>
                          <a:latin typeface="Arial"/>
                          <a:cs typeface="Arial"/>
                        </a:rPr>
                        <a:t>Science</a:t>
                      </a:r>
                      <a:endParaRPr sz="850">
                        <a:latin typeface="Arial"/>
                        <a:cs typeface="Arial"/>
                      </a:endParaRPr>
                    </a:p>
                  </a:txBody>
                  <a:tcPr marL="0" marR="0" marT="9144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39C12"/>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marL="769620">
                        <a:lnSpc>
                          <a:spcPct val="100000"/>
                        </a:lnSpc>
                        <a:spcBef>
                          <a:spcPts val="720"/>
                        </a:spcBef>
                      </a:pPr>
                      <a:r>
                        <a:rPr sz="850" b="1" spc="20" dirty="0">
                          <a:solidFill>
                            <a:srgbClr val="FFFFFF"/>
                          </a:solidFill>
                          <a:latin typeface="Arial"/>
                          <a:cs typeface="Arial"/>
                        </a:rPr>
                        <a:t>Information</a:t>
                      </a:r>
                      <a:r>
                        <a:rPr sz="850" b="1" spc="-25" dirty="0">
                          <a:solidFill>
                            <a:srgbClr val="FFFFFF"/>
                          </a:solidFill>
                          <a:latin typeface="Arial"/>
                          <a:cs typeface="Arial"/>
                        </a:rPr>
                        <a:t> </a:t>
                      </a:r>
                      <a:r>
                        <a:rPr sz="850" b="1" dirty="0">
                          <a:solidFill>
                            <a:srgbClr val="FFFFFF"/>
                          </a:solidFill>
                          <a:latin typeface="Arial"/>
                          <a:cs typeface="Arial"/>
                        </a:rPr>
                        <a:t>Technology</a:t>
                      </a:r>
                      <a:endParaRPr sz="850">
                        <a:latin typeface="Arial"/>
                        <a:cs typeface="Arial"/>
                      </a:endParaRPr>
                    </a:p>
                  </a:txBody>
                  <a:tcPr marL="0" marR="0" marT="9144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1ABC9C"/>
                    </a:solidFill>
                  </a:tcPr>
                </a:tc>
                <a:tc hMerge="1">
                  <a:txBody>
                    <a:bodyPr/>
                    <a:lstStyle/>
                    <a:p>
                      <a:endParaRPr/>
                    </a:p>
                  </a:txBody>
                  <a:tcPr marL="0" marR="0" marT="0" marB="0"/>
                </a:tc>
                <a:tc>
                  <a:txBody>
                    <a:bodyPr/>
                    <a:lstStyle/>
                    <a:p>
                      <a:pPr marL="294640">
                        <a:lnSpc>
                          <a:spcPct val="100000"/>
                        </a:lnSpc>
                        <a:spcBef>
                          <a:spcPts val="720"/>
                        </a:spcBef>
                      </a:pPr>
                      <a:r>
                        <a:rPr sz="850" b="1" spc="25" dirty="0">
                          <a:solidFill>
                            <a:srgbClr val="FFFFFF"/>
                          </a:solidFill>
                          <a:latin typeface="Arial"/>
                          <a:cs typeface="Arial"/>
                        </a:rPr>
                        <a:t>Digital</a:t>
                      </a:r>
                      <a:r>
                        <a:rPr sz="850" b="1" spc="-30" dirty="0">
                          <a:solidFill>
                            <a:srgbClr val="FFFFFF"/>
                          </a:solidFill>
                          <a:latin typeface="Arial"/>
                          <a:cs typeface="Arial"/>
                        </a:rPr>
                        <a:t> </a:t>
                      </a:r>
                      <a:r>
                        <a:rPr sz="850" b="1" spc="10" dirty="0">
                          <a:solidFill>
                            <a:srgbClr val="FFFFFF"/>
                          </a:solidFill>
                          <a:latin typeface="Arial"/>
                          <a:cs typeface="Arial"/>
                        </a:rPr>
                        <a:t>Literacy</a:t>
                      </a:r>
                      <a:endParaRPr sz="850">
                        <a:latin typeface="Arial"/>
                        <a:cs typeface="Arial"/>
                      </a:endParaRPr>
                    </a:p>
                  </a:txBody>
                  <a:tcPr marL="0" marR="0" marT="9144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D62738"/>
                    </a:solidFill>
                  </a:tcPr>
                </a:tc>
                <a:extLst>
                  <a:ext uri="{0D108BD9-81ED-4DB2-BD59-A6C34878D82A}">
                    <a16:rowId xmlns:a16="http://schemas.microsoft.com/office/drawing/2014/main" val="10000"/>
                  </a:ext>
                </a:extLst>
              </a:tr>
              <a:tr h="2054225">
                <a:tc>
                  <a:txBody>
                    <a:bodyPr/>
                    <a:lstStyle/>
                    <a:p>
                      <a:pPr marR="12700" algn="ctr">
                        <a:lnSpc>
                          <a:spcPct val="100000"/>
                        </a:lnSpc>
                        <a:spcBef>
                          <a:spcPts val="490"/>
                        </a:spcBef>
                      </a:pPr>
                      <a:r>
                        <a:rPr sz="900" b="1" spc="15" dirty="0">
                          <a:solidFill>
                            <a:srgbClr val="FFFFFF"/>
                          </a:solidFill>
                          <a:latin typeface="Arial"/>
                          <a:cs typeface="Arial"/>
                        </a:rPr>
                        <a:t>Statement</a:t>
                      </a:r>
                      <a:endParaRPr sz="900">
                        <a:latin typeface="Arial"/>
                        <a:cs typeface="Arial"/>
                      </a:endParaRPr>
                    </a:p>
                  </a:txBody>
                  <a:tcPr marL="0" marR="0" marT="62230" marB="0" vert="vert270">
                    <a:lnR w="38100">
                      <a:solidFill>
                        <a:srgbClr val="FFFFFF"/>
                      </a:solidFill>
                      <a:prstDash val="solid"/>
                    </a:lnR>
                    <a:solidFill>
                      <a:srgbClr val="8A52A1"/>
                    </a:solidFill>
                  </a:tcPr>
                </a:tc>
                <a:tc>
                  <a:txBody>
                    <a:bodyPr/>
                    <a:lstStyle/>
                    <a:p>
                      <a:pPr marL="182245" marR="173355" indent="-1270" algn="ctr">
                        <a:lnSpc>
                          <a:spcPct val="102400"/>
                        </a:lnSpc>
                        <a:spcBef>
                          <a:spcPts val="730"/>
                        </a:spcBef>
                      </a:pPr>
                      <a:r>
                        <a:rPr sz="850" b="1" spc="-10" dirty="0">
                          <a:latin typeface="Arial"/>
                          <a:cs typeface="Arial"/>
                        </a:rPr>
                        <a:t>Design, </a:t>
                      </a:r>
                      <a:r>
                        <a:rPr sz="850" b="1" spc="15" dirty="0">
                          <a:latin typeface="Arial"/>
                          <a:cs typeface="Arial"/>
                        </a:rPr>
                        <a:t>write </a:t>
                      </a:r>
                      <a:r>
                        <a:rPr sz="850" b="1" spc="-10" dirty="0">
                          <a:latin typeface="Arial"/>
                          <a:cs typeface="Arial"/>
                        </a:rPr>
                        <a:t>and </a:t>
                      </a:r>
                      <a:r>
                        <a:rPr sz="850" b="1" spc="-5" dirty="0">
                          <a:latin typeface="Arial"/>
                          <a:cs typeface="Arial"/>
                        </a:rPr>
                        <a:t> debug </a:t>
                      </a:r>
                      <a:r>
                        <a:rPr sz="850" b="1" spc="-10" dirty="0">
                          <a:latin typeface="Arial"/>
                          <a:cs typeface="Arial"/>
                        </a:rPr>
                        <a:t>programs </a:t>
                      </a:r>
                      <a:r>
                        <a:rPr sz="850" b="1" spc="-5" dirty="0">
                          <a:latin typeface="Arial"/>
                          <a:cs typeface="Arial"/>
                        </a:rPr>
                        <a:t> </a:t>
                      </a:r>
                      <a:r>
                        <a:rPr sz="850" b="1" spc="10" dirty="0">
                          <a:latin typeface="Arial"/>
                          <a:cs typeface="Arial"/>
                        </a:rPr>
                        <a:t>that </a:t>
                      </a:r>
                      <a:r>
                        <a:rPr sz="850" b="1" spc="-25" dirty="0">
                          <a:latin typeface="Arial"/>
                          <a:cs typeface="Arial"/>
                        </a:rPr>
                        <a:t>accomplish </a:t>
                      </a:r>
                      <a:r>
                        <a:rPr sz="850" b="1" spc="-20" dirty="0">
                          <a:latin typeface="Arial"/>
                          <a:cs typeface="Arial"/>
                        </a:rPr>
                        <a:t> specific</a:t>
                      </a:r>
                      <a:r>
                        <a:rPr sz="850" b="1" spc="-15" dirty="0">
                          <a:latin typeface="Arial"/>
                          <a:cs typeface="Arial"/>
                        </a:rPr>
                        <a:t> </a:t>
                      </a:r>
                      <a:r>
                        <a:rPr sz="850" b="1" spc="-20" dirty="0">
                          <a:latin typeface="Arial"/>
                          <a:cs typeface="Arial"/>
                        </a:rPr>
                        <a:t>goals, </a:t>
                      </a:r>
                      <a:r>
                        <a:rPr sz="850" b="1" spc="-15" dirty="0">
                          <a:latin typeface="Arial"/>
                          <a:cs typeface="Arial"/>
                        </a:rPr>
                        <a:t> </a:t>
                      </a:r>
                      <a:r>
                        <a:rPr sz="850" b="1" spc="-20" dirty="0">
                          <a:latin typeface="Arial"/>
                          <a:cs typeface="Arial"/>
                        </a:rPr>
                        <a:t>including </a:t>
                      </a:r>
                      <a:r>
                        <a:rPr sz="850" b="1" spc="-15" dirty="0">
                          <a:latin typeface="Arial"/>
                          <a:cs typeface="Arial"/>
                        </a:rPr>
                        <a:t>controlling </a:t>
                      </a:r>
                      <a:r>
                        <a:rPr sz="850" b="1" spc="-225" dirty="0">
                          <a:latin typeface="Arial"/>
                          <a:cs typeface="Arial"/>
                        </a:rPr>
                        <a:t> </a:t>
                      </a:r>
                      <a:r>
                        <a:rPr sz="850" b="1" spc="-20" dirty="0">
                          <a:latin typeface="Arial"/>
                          <a:cs typeface="Arial"/>
                        </a:rPr>
                        <a:t>or </a:t>
                      </a:r>
                      <a:r>
                        <a:rPr sz="850" b="1" spc="-10" dirty="0">
                          <a:latin typeface="Arial"/>
                          <a:cs typeface="Arial"/>
                        </a:rPr>
                        <a:t>simulating </a:t>
                      </a:r>
                      <a:r>
                        <a:rPr sz="850" b="1" spc="-5" dirty="0">
                          <a:latin typeface="Arial"/>
                          <a:cs typeface="Arial"/>
                        </a:rPr>
                        <a:t> </a:t>
                      </a:r>
                      <a:r>
                        <a:rPr sz="850" b="1" spc="-20" dirty="0">
                          <a:latin typeface="Arial"/>
                          <a:cs typeface="Arial"/>
                        </a:rPr>
                        <a:t>physical </a:t>
                      </a:r>
                      <a:r>
                        <a:rPr sz="850" b="1" spc="-25" dirty="0">
                          <a:latin typeface="Arial"/>
                          <a:cs typeface="Arial"/>
                        </a:rPr>
                        <a:t>systems; </a:t>
                      </a:r>
                      <a:r>
                        <a:rPr sz="850" b="1" spc="-20" dirty="0">
                          <a:latin typeface="Arial"/>
                          <a:cs typeface="Arial"/>
                        </a:rPr>
                        <a:t> </a:t>
                      </a:r>
                      <a:r>
                        <a:rPr sz="850" b="1" spc="-25" dirty="0">
                          <a:latin typeface="Arial"/>
                          <a:cs typeface="Arial"/>
                        </a:rPr>
                        <a:t>solve</a:t>
                      </a:r>
                      <a:r>
                        <a:rPr sz="850" b="1" spc="-20" dirty="0">
                          <a:latin typeface="Arial"/>
                          <a:cs typeface="Arial"/>
                        </a:rPr>
                        <a:t> </a:t>
                      </a:r>
                      <a:r>
                        <a:rPr sz="850" b="1" spc="-15" dirty="0">
                          <a:latin typeface="Arial"/>
                          <a:cs typeface="Arial"/>
                        </a:rPr>
                        <a:t>problems by</a:t>
                      </a:r>
                      <a:endParaRPr sz="850">
                        <a:latin typeface="Arial"/>
                        <a:cs typeface="Arial"/>
                      </a:endParaRPr>
                    </a:p>
                    <a:p>
                      <a:pPr marL="102235" marR="94615" algn="ctr">
                        <a:lnSpc>
                          <a:spcPct val="102400"/>
                        </a:lnSpc>
                      </a:pPr>
                      <a:r>
                        <a:rPr sz="850" b="1" spc="10" dirty="0">
                          <a:latin typeface="Arial"/>
                          <a:cs typeface="Arial"/>
                        </a:rPr>
                        <a:t>deco</a:t>
                      </a:r>
                      <a:r>
                        <a:rPr sz="850" b="1" spc="5" dirty="0">
                          <a:latin typeface="Arial"/>
                          <a:cs typeface="Arial"/>
                        </a:rPr>
                        <a:t>m</a:t>
                      </a:r>
                      <a:r>
                        <a:rPr sz="850" b="1" spc="10" dirty="0">
                          <a:latin typeface="Arial"/>
                          <a:cs typeface="Arial"/>
                        </a:rPr>
                        <a:t>p</a:t>
                      </a:r>
                      <a:r>
                        <a:rPr sz="850" b="1" spc="5" dirty="0">
                          <a:latin typeface="Arial"/>
                          <a:cs typeface="Arial"/>
                        </a:rPr>
                        <a:t>osin</a:t>
                      </a:r>
                      <a:r>
                        <a:rPr sz="850" b="1" dirty="0">
                          <a:latin typeface="Arial"/>
                          <a:cs typeface="Arial"/>
                        </a:rPr>
                        <a:t>g</a:t>
                      </a:r>
                      <a:r>
                        <a:rPr sz="850" b="1" spc="-10" dirty="0">
                          <a:latin typeface="Arial"/>
                          <a:cs typeface="Arial"/>
                        </a:rPr>
                        <a:t> </a:t>
                      </a:r>
                      <a:r>
                        <a:rPr sz="850" b="1" spc="15" dirty="0">
                          <a:latin typeface="Arial"/>
                          <a:cs typeface="Arial"/>
                        </a:rPr>
                        <a:t>t</a:t>
                      </a:r>
                      <a:r>
                        <a:rPr sz="850" b="1" spc="10" dirty="0">
                          <a:latin typeface="Arial"/>
                          <a:cs typeface="Arial"/>
                        </a:rPr>
                        <a:t>he</a:t>
                      </a:r>
                      <a:r>
                        <a:rPr sz="850" b="1" dirty="0">
                          <a:latin typeface="Arial"/>
                          <a:cs typeface="Arial"/>
                        </a:rPr>
                        <a:t>m</a:t>
                      </a:r>
                      <a:r>
                        <a:rPr sz="850" b="1" spc="-10" dirty="0">
                          <a:latin typeface="Arial"/>
                          <a:cs typeface="Arial"/>
                        </a:rPr>
                        <a:t> </a:t>
                      </a:r>
                      <a:r>
                        <a:rPr sz="850" b="1" spc="5" dirty="0">
                          <a:latin typeface="Arial"/>
                          <a:cs typeface="Arial"/>
                        </a:rPr>
                        <a:t>i</a:t>
                      </a:r>
                      <a:r>
                        <a:rPr sz="850" b="1" spc="10" dirty="0">
                          <a:latin typeface="Arial"/>
                          <a:cs typeface="Arial"/>
                        </a:rPr>
                        <a:t>n</a:t>
                      </a:r>
                      <a:r>
                        <a:rPr sz="850" b="1" spc="5" dirty="0">
                          <a:latin typeface="Arial"/>
                          <a:cs typeface="Arial"/>
                        </a:rPr>
                        <a:t>t</a:t>
                      </a:r>
                      <a:r>
                        <a:rPr sz="850" b="1" dirty="0">
                          <a:latin typeface="Arial"/>
                          <a:cs typeface="Arial"/>
                        </a:rPr>
                        <a:t>o  </a:t>
                      </a:r>
                      <a:r>
                        <a:rPr sz="850" b="1" spc="-15" dirty="0">
                          <a:latin typeface="Arial"/>
                          <a:cs typeface="Arial"/>
                        </a:rPr>
                        <a:t>smaller </a:t>
                      </a:r>
                      <a:r>
                        <a:rPr sz="850" b="1" dirty="0">
                          <a:latin typeface="Arial"/>
                          <a:cs typeface="Arial"/>
                        </a:rPr>
                        <a:t>parts.</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8C370"/>
                    </a:solidFill>
                  </a:tcPr>
                </a:tc>
                <a:tc>
                  <a:txBody>
                    <a:bodyPr/>
                    <a:lstStyle/>
                    <a:p>
                      <a:pPr marL="90170" marR="81280" algn="ctr">
                        <a:lnSpc>
                          <a:spcPct val="102400"/>
                        </a:lnSpc>
                        <a:spcBef>
                          <a:spcPts val="730"/>
                        </a:spcBef>
                      </a:pPr>
                      <a:r>
                        <a:rPr sz="850" b="1" spc="5" dirty="0">
                          <a:latin typeface="Arial"/>
                          <a:cs typeface="Arial"/>
                        </a:rPr>
                        <a:t>U</a:t>
                      </a:r>
                      <a:r>
                        <a:rPr sz="850" b="1" spc="10" dirty="0">
                          <a:latin typeface="Arial"/>
                          <a:cs typeface="Arial"/>
                        </a:rPr>
                        <a:t>s</a:t>
                      </a:r>
                      <a:r>
                        <a:rPr sz="850" b="1" dirty="0">
                          <a:latin typeface="Arial"/>
                          <a:cs typeface="Arial"/>
                        </a:rPr>
                        <a:t>e</a:t>
                      </a:r>
                      <a:r>
                        <a:rPr sz="850" b="1" spc="-10" dirty="0">
                          <a:latin typeface="Arial"/>
                          <a:cs typeface="Arial"/>
                        </a:rPr>
                        <a:t> </a:t>
                      </a:r>
                      <a:r>
                        <a:rPr sz="850" b="1" spc="10" dirty="0">
                          <a:latin typeface="Arial"/>
                          <a:cs typeface="Arial"/>
                        </a:rPr>
                        <a:t>se</a:t>
                      </a:r>
                      <a:r>
                        <a:rPr sz="850" b="1" spc="5" dirty="0">
                          <a:latin typeface="Arial"/>
                          <a:cs typeface="Arial"/>
                        </a:rPr>
                        <a:t>q</a:t>
                      </a:r>
                      <a:r>
                        <a:rPr sz="850" b="1" spc="10" dirty="0">
                          <a:latin typeface="Arial"/>
                          <a:cs typeface="Arial"/>
                        </a:rPr>
                        <a:t>uenc</a:t>
                      </a:r>
                      <a:r>
                        <a:rPr sz="850" b="1" spc="20" dirty="0">
                          <a:latin typeface="Arial"/>
                          <a:cs typeface="Arial"/>
                        </a:rPr>
                        <a:t>e</a:t>
                      </a:r>
                      <a:r>
                        <a:rPr sz="850" b="1" dirty="0">
                          <a:latin typeface="Arial"/>
                          <a:cs typeface="Arial"/>
                        </a:rPr>
                        <a:t>,</a:t>
                      </a:r>
                      <a:r>
                        <a:rPr sz="850" b="1" spc="-10" dirty="0">
                          <a:latin typeface="Arial"/>
                          <a:cs typeface="Arial"/>
                        </a:rPr>
                        <a:t> </a:t>
                      </a:r>
                      <a:r>
                        <a:rPr sz="850" b="1" spc="10" dirty="0">
                          <a:latin typeface="Arial"/>
                          <a:cs typeface="Arial"/>
                        </a:rPr>
                        <a:t>sele</a:t>
                      </a:r>
                      <a:r>
                        <a:rPr sz="850" b="1" spc="35" dirty="0">
                          <a:latin typeface="Arial"/>
                          <a:cs typeface="Arial"/>
                        </a:rPr>
                        <a:t>c</a:t>
                      </a:r>
                      <a:r>
                        <a:rPr sz="850" b="1" spc="15" dirty="0">
                          <a:latin typeface="Arial"/>
                          <a:cs typeface="Arial"/>
                        </a:rPr>
                        <a:t>t</a:t>
                      </a:r>
                      <a:r>
                        <a:rPr sz="850" b="1" spc="5" dirty="0">
                          <a:latin typeface="Arial"/>
                          <a:cs typeface="Arial"/>
                        </a:rPr>
                        <a:t>i</a:t>
                      </a:r>
                      <a:r>
                        <a:rPr sz="850" b="1" spc="10" dirty="0">
                          <a:latin typeface="Arial"/>
                          <a:cs typeface="Arial"/>
                        </a:rPr>
                        <a:t>on  </a:t>
                      </a:r>
                      <a:r>
                        <a:rPr sz="850" b="1" spc="-10" dirty="0">
                          <a:latin typeface="Arial"/>
                          <a:cs typeface="Arial"/>
                        </a:rPr>
                        <a:t>and </a:t>
                      </a:r>
                      <a:r>
                        <a:rPr sz="850" b="1" dirty="0">
                          <a:latin typeface="Arial"/>
                          <a:cs typeface="Arial"/>
                        </a:rPr>
                        <a:t>repetition </a:t>
                      </a:r>
                      <a:r>
                        <a:rPr sz="850" b="1" spc="-20" dirty="0">
                          <a:latin typeface="Arial"/>
                          <a:cs typeface="Arial"/>
                        </a:rPr>
                        <a:t>in </a:t>
                      </a:r>
                      <a:r>
                        <a:rPr sz="850" b="1" spc="-15" dirty="0">
                          <a:latin typeface="Arial"/>
                          <a:cs typeface="Arial"/>
                        </a:rPr>
                        <a:t> programs; </a:t>
                      </a:r>
                      <a:r>
                        <a:rPr sz="850" b="1" spc="10" dirty="0">
                          <a:latin typeface="Arial"/>
                          <a:cs typeface="Arial"/>
                        </a:rPr>
                        <a:t>work </a:t>
                      </a:r>
                      <a:r>
                        <a:rPr sz="850" b="1" spc="20" dirty="0">
                          <a:latin typeface="Arial"/>
                          <a:cs typeface="Arial"/>
                        </a:rPr>
                        <a:t>with </a:t>
                      </a:r>
                      <a:r>
                        <a:rPr sz="850" b="1" spc="25" dirty="0">
                          <a:latin typeface="Arial"/>
                          <a:cs typeface="Arial"/>
                        </a:rPr>
                        <a:t> </a:t>
                      </a:r>
                      <a:r>
                        <a:rPr sz="850" b="1" spc="-15" dirty="0">
                          <a:latin typeface="Arial"/>
                          <a:cs typeface="Arial"/>
                        </a:rPr>
                        <a:t>variables </a:t>
                      </a:r>
                      <a:r>
                        <a:rPr sz="850" b="1" spc="-10" dirty="0">
                          <a:latin typeface="Arial"/>
                          <a:cs typeface="Arial"/>
                        </a:rPr>
                        <a:t>and </a:t>
                      </a:r>
                      <a:r>
                        <a:rPr sz="850" b="1" spc="-20" dirty="0">
                          <a:latin typeface="Arial"/>
                          <a:cs typeface="Arial"/>
                        </a:rPr>
                        <a:t>various </a:t>
                      </a:r>
                      <a:r>
                        <a:rPr sz="850" b="1" spc="-15" dirty="0">
                          <a:latin typeface="Arial"/>
                          <a:cs typeface="Arial"/>
                        </a:rPr>
                        <a:t> </a:t>
                      </a:r>
                      <a:r>
                        <a:rPr sz="850" b="1" spc="-10" dirty="0">
                          <a:latin typeface="Arial"/>
                          <a:cs typeface="Arial"/>
                        </a:rPr>
                        <a:t>forms </a:t>
                      </a:r>
                      <a:r>
                        <a:rPr sz="850" b="1" spc="-5" dirty="0">
                          <a:latin typeface="Arial"/>
                          <a:cs typeface="Arial"/>
                        </a:rPr>
                        <a:t>of input </a:t>
                      </a:r>
                      <a:r>
                        <a:rPr sz="850" b="1" spc="-10" dirty="0">
                          <a:latin typeface="Arial"/>
                          <a:cs typeface="Arial"/>
                        </a:rPr>
                        <a:t>and </a:t>
                      </a:r>
                      <a:r>
                        <a:rPr sz="850" b="1" spc="-5" dirty="0">
                          <a:latin typeface="Arial"/>
                          <a:cs typeface="Arial"/>
                        </a:rPr>
                        <a:t> </a:t>
                      </a:r>
                      <a:r>
                        <a:rPr sz="850" b="1" dirty="0">
                          <a:latin typeface="Arial"/>
                          <a:cs typeface="Arial"/>
                        </a:rPr>
                        <a:t>output.</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AD294"/>
                    </a:solidFill>
                  </a:tcPr>
                </a:tc>
                <a:tc>
                  <a:txBody>
                    <a:bodyPr/>
                    <a:lstStyle/>
                    <a:p>
                      <a:pPr marL="159385" marR="151765" algn="ctr">
                        <a:lnSpc>
                          <a:spcPct val="102400"/>
                        </a:lnSpc>
                        <a:spcBef>
                          <a:spcPts val="730"/>
                        </a:spcBef>
                      </a:pPr>
                      <a:r>
                        <a:rPr sz="850" b="1" spc="-15" dirty="0">
                          <a:latin typeface="Arial"/>
                          <a:cs typeface="Arial"/>
                        </a:rPr>
                        <a:t>Use </a:t>
                      </a:r>
                      <a:r>
                        <a:rPr sz="850" b="1" spc="-20" dirty="0">
                          <a:latin typeface="Arial"/>
                          <a:cs typeface="Arial"/>
                        </a:rPr>
                        <a:t>logical </a:t>
                      </a:r>
                      <a:r>
                        <a:rPr sz="850" b="1" spc="-15" dirty="0">
                          <a:latin typeface="Arial"/>
                          <a:cs typeface="Arial"/>
                        </a:rPr>
                        <a:t>reasoning </a:t>
                      </a:r>
                      <a:r>
                        <a:rPr sz="850" b="1" spc="-225" dirty="0">
                          <a:latin typeface="Arial"/>
                          <a:cs typeface="Arial"/>
                        </a:rPr>
                        <a:t> </a:t>
                      </a:r>
                      <a:r>
                        <a:rPr sz="850" b="1" dirty="0">
                          <a:latin typeface="Arial"/>
                          <a:cs typeface="Arial"/>
                        </a:rPr>
                        <a:t>to </a:t>
                      </a:r>
                      <a:r>
                        <a:rPr sz="850" b="1" spc="-10" dirty="0">
                          <a:latin typeface="Arial"/>
                          <a:cs typeface="Arial"/>
                        </a:rPr>
                        <a:t>explain </a:t>
                      </a:r>
                      <a:r>
                        <a:rPr sz="850" b="1" spc="10" dirty="0">
                          <a:latin typeface="Arial"/>
                          <a:cs typeface="Arial"/>
                        </a:rPr>
                        <a:t>how </a:t>
                      </a:r>
                      <a:r>
                        <a:rPr sz="850" b="1" spc="-25" dirty="0">
                          <a:latin typeface="Arial"/>
                          <a:cs typeface="Arial"/>
                        </a:rPr>
                        <a:t>some </a:t>
                      </a:r>
                      <a:r>
                        <a:rPr sz="850" b="1" spc="-20" dirty="0">
                          <a:latin typeface="Arial"/>
                          <a:cs typeface="Arial"/>
                        </a:rPr>
                        <a:t> simple </a:t>
                      </a:r>
                      <a:r>
                        <a:rPr sz="850" b="1" spc="-10" dirty="0">
                          <a:latin typeface="Arial"/>
                          <a:cs typeface="Arial"/>
                        </a:rPr>
                        <a:t>algorithms </a:t>
                      </a:r>
                      <a:r>
                        <a:rPr sz="850" b="1" spc="-5" dirty="0">
                          <a:latin typeface="Arial"/>
                          <a:cs typeface="Arial"/>
                        </a:rPr>
                        <a:t> </a:t>
                      </a:r>
                      <a:r>
                        <a:rPr sz="850" b="1" spc="10" dirty="0">
                          <a:latin typeface="Arial"/>
                          <a:cs typeface="Arial"/>
                        </a:rPr>
                        <a:t>work </a:t>
                      </a:r>
                      <a:r>
                        <a:rPr sz="850" b="1" spc="-10" dirty="0">
                          <a:latin typeface="Arial"/>
                          <a:cs typeface="Arial"/>
                        </a:rPr>
                        <a:t>and </a:t>
                      </a:r>
                      <a:r>
                        <a:rPr sz="850" b="1" dirty="0">
                          <a:latin typeface="Arial"/>
                          <a:cs typeface="Arial"/>
                        </a:rPr>
                        <a:t>to </a:t>
                      </a:r>
                      <a:r>
                        <a:rPr sz="850" b="1" spc="5" dirty="0">
                          <a:latin typeface="Arial"/>
                          <a:cs typeface="Arial"/>
                        </a:rPr>
                        <a:t>detect </a:t>
                      </a:r>
                      <a:r>
                        <a:rPr sz="850" b="1" spc="10" dirty="0">
                          <a:latin typeface="Arial"/>
                          <a:cs typeface="Arial"/>
                        </a:rPr>
                        <a:t> </a:t>
                      </a:r>
                      <a:r>
                        <a:rPr sz="850" b="1" spc="-10" dirty="0">
                          <a:latin typeface="Arial"/>
                          <a:cs typeface="Arial"/>
                        </a:rPr>
                        <a:t>and</a:t>
                      </a:r>
                      <a:r>
                        <a:rPr sz="850" b="1" spc="-20" dirty="0">
                          <a:latin typeface="Arial"/>
                          <a:cs typeface="Arial"/>
                        </a:rPr>
                        <a:t> </a:t>
                      </a:r>
                      <a:r>
                        <a:rPr sz="850" b="1" spc="-10" dirty="0">
                          <a:latin typeface="Arial"/>
                          <a:cs typeface="Arial"/>
                        </a:rPr>
                        <a:t>correct</a:t>
                      </a:r>
                      <a:r>
                        <a:rPr sz="850" b="1" spc="-15" dirty="0">
                          <a:latin typeface="Arial"/>
                          <a:cs typeface="Arial"/>
                        </a:rPr>
                        <a:t> errors</a:t>
                      </a:r>
                      <a:endParaRPr sz="850">
                        <a:latin typeface="Arial"/>
                        <a:cs typeface="Arial"/>
                      </a:endParaRPr>
                    </a:p>
                    <a:p>
                      <a:pPr marL="257810" marR="248920" algn="ctr">
                        <a:lnSpc>
                          <a:spcPct val="102400"/>
                        </a:lnSpc>
                      </a:pPr>
                      <a:r>
                        <a:rPr sz="850" b="1" spc="-20" dirty="0">
                          <a:latin typeface="Arial"/>
                          <a:cs typeface="Arial"/>
                        </a:rPr>
                        <a:t>in </a:t>
                      </a:r>
                      <a:r>
                        <a:rPr sz="850" b="1" spc="-10" dirty="0">
                          <a:latin typeface="Arial"/>
                          <a:cs typeface="Arial"/>
                        </a:rPr>
                        <a:t>algorithms </a:t>
                      </a:r>
                      <a:r>
                        <a:rPr sz="850" b="1" spc="-5" dirty="0">
                          <a:latin typeface="Arial"/>
                          <a:cs typeface="Arial"/>
                        </a:rPr>
                        <a:t>and </a:t>
                      </a:r>
                      <a:r>
                        <a:rPr sz="850" b="1" spc="-225" dirty="0">
                          <a:latin typeface="Arial"/>
                          <a:cs typeface="Arial"/>
                        </a:rPr>
                        <a:t> </a:t>
                      </a:r>
                      <a:r>
                        <a:rPr sz="850" b="1" spc="-10" dirty="0">
                          <a:latin typeface="Arial"/>
                          <a:cs typeface="Arial"/>
                        </a:rPr>
                        <a:t>programs.</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BE1B7"/>
                    </a:solidFill>
                  </a:tcPr>
                </a:tc>
                <a:tc>
                  <a:txBody>
                    <a:bodyPr/>
                    <a:lstStyle/>
                    <a:p>
                      <a:pPr marL="128905" marR="121285" algn="ctr">
                        <a:lnSpc>
                          <a:spcPct val="102400"/>
                        </a:lnSpc>
                        <a:spcBef>
                          <a:spcPts val="730"/>
                        </a:spcBef>
                      </a:pPr>
                      <a:r>
                        <a:rPr sz="850" b="1" dirty="0">
                          <a:latin typeface="Arial"/>
                          <a:cs typeface="Arial"/>
                        </a:rPr>
                        <a:t>Understand </a:t>
                      </a:r>
                      <a:r>
                        <a:rPr sz="850" b="1" spc="-10" dirty="0">
                          <a:latin typeface="Arial"/>
                          <a:cs typeface="Arial"/>
                        </a:rPr>
                        <a:t>computer </a:t>
                      </a:r>
                      <a:r>
                        <a:rPr sz="850" b="1" spc="-225" dirty="0">
                          <a:latin typeface="Arial"/>
                          <a:cs typeface="Arial"/>
                        </a:rPr>
                        <a:t> </a:t>
                      </a:r>
                      <a:r>
                        <a:rPr sz="850" b="1" dirty="0">
                          <a:latin typeface="Arial"/>
                          <a:cs typeface="Arial"/>
                        </a:rPr>
                        <a:t>networks, </a:t>
                      </a:r>
                      <a:r>
                        <a:rPr sz="850" b="1" spc="-15" dirty="0">
                          <a:latin typeface="Arial"/>
                          <a:cs typeface="Arial"/>
                        </a:rPr>
                        <a:t>including </a:t>
                      </a:r>
                      <a:r>
                        <a:rPr sz="850" b="1" spc="-10" dirty="0">
                          <a:latin typeface="Arial"/>
                          <a:cs typeface="Arial"/>
                        </a:rPr>
                        <a:t> </a:t>
                      </a:r>
                      <a:r>
                        <a:rPr sz="850" b="1" spc="5" dirty="0">
                          <a:latin typeface="Arial"/>
                          <a:cs typeface="Arial"/>
                        </a:rPr>
                        <a:t>the </a:t>
                      </a:r>
                      <a:r>
                        <a:rPr sz="850" b="1" spc="-5" dirty="0">
                          <a:latin typeface="Arial"/>
                          <a:cs typeface="Arial"/>
                        </a:rPr>
                        <a:t>internet; </a:t>
                      </a:r>
                      <a:r>
                        <a:rPr sz="850" b="1" spc="10" dirty="0">
                          <a:latin typeface="Arial"/>
                          <a:cs typeface="Arial"/>
                        </a:rPr>
                        <a:t>how </a:t>
                      </a:r>
                      <a:r>
                        <a:rPr sz="850" b="1" dirty="0">
                          <a:latin typeface="Arial"/>
                          <a:cs typeface="Arial"/>
                        </a:rPr>
                        <a:t>they </a:t>
                      </a:r>
                      <a:r>
                        <a:rPr sz="850" b="1" spc="-225" dirty="0">
                          <a:latin typeface="Arial"/>
                          <a:cs typeface="Arial"/>
                        </a:rPr>
                        <a:t> </a:t>
                      </a:r>
                      <a:r>
                        <a:rPr sz="850" b="1" spc="-20" dirty="0">
                          <a:latin typeface="Arial"/>
                          <a:cs typeface="Arial"/>
                        </a:rPr>
                        <a:t>can </a:t>
                      </a:r>
                      <a:r>
                        <a:rPr sz="850" b="1" spc="-10" dirty="0">
                          <a:latin typeface="Arial"/>
                          <a:cs typeface="Arial"/>
                        </a:rPr>
                        <a:t>provide </a:t>
                      </a:r>
                      <a:r>
                        <a:rPr sz="850" b="1" spc="-5" dirty="0">
                          <a:latin typeface="Arial"/>
                          <a:cs typeface="Arial"/>
                        </a:rPr>
                        <a:t>multiple </a:t>
                      </a:r>
                      <a:r>
                        <a:rPr sz="850" b="1" dirty="0">
                          <a:latin typeface="Arial"/>
                          <a:cs typeface="Arial"/>
                        </a:rPr>
                        <a:t> </a:t>
                      </a:r>
                      <a:r>
                        <a:rPr sz="850" b="1" spc="-20" dirty="0">
                          <a:latin typeface="Arial"/>
                          <a:cs typeface="Arial"/>
                        </a:rPr>
                        <a:t>services,</a:t>
                      </a:r>
                      <a:r>
                        <a:rPr sz="850" b="1" spc="-25" dirty="0">
                          <a:latin typeface="Arial"/>
                          <a:cs typeface="Arial"/>
                        </a:rPr>
                        <a:t> </a:t>
                      </a:r>
                      <a:r>
                        <a:rPr sz="850" b="1" spc="-30" dirty="0">
                          <a:latin typeface="Arial"/>
                          <a:cs typeface="Arial"/>
                        </a:rPr>
                        <a:t>such</a:t>
                      </a:r>
                      <a:r>
                        <a:rPr sz="850" b="1" spc="-20" dirty="0">
                          <a:latin typeface="Arial"/>
                          <a:cs typeface="Arial"/>
                        </a:rPr>
                        <a:t> </a:t>
                      </a:r>
                      <a:r>
                        <a:rPr sz="850" b="1" spc="-30" dirty="0">
                          <a:latin typeface="Arial"/>
                          <a:cs typeface="Arial"/>
                        </a:rPr>
                        <a:t>as</a:t>
                      </a:r>
                      <a:r>
                        <a:rPr sz="850" b="1" spc="-20" dirty="0">
                          <a:latin typeface="Arial"/>
                          <a:cs typeface="Arial"/>
                        </a:rPr>
                        <a:t> </a:t>
                      </a:r>
                      <a:r>
                        <a:rPr sz="850" b="1" spc="5" dirty="0">
                          <a:latin typeface="Arial"/>
                          <a:cs typeface="Arial"/>
                        </a:rPr>
                        <a:t>the </a:t>
                      </a:r>
                      <a:r>
                        <a:rPr sz="850" b="1" spc="10" dirty="0">
                          <a:latin typeface="Arial"/>
                          <a:cs typeface="Arial"/>
                        </a:rPr>
                        <a:t> </a:t>
                      </a:r>
                      <a:r>
                        <a:rPr sz="850" b="1" spc="15" dirty="0">
                          <a:latin typeface="Arial"/>
                          <a:cs typeface="Arial"/>
                        </a:rPr>
                        <a:t>World</a:t>
                      </a:r>
                      <a:r>
                        <a:rPr sz="850" b="1" spc="-25" dirty="0">
                          <a:latin typeface="Arial"/>
                          <a:cs typeface="Arial"/>
                        </a:rPr>
                        <a:t> </a:t>
                      </a:r>
                      <a:r>
                        <a:rPr sz="850" b="1" spc="35" dirty="0">
                          <a:latin typeface="Arial"/>
                          <a:cs typeface="Arial"/>
                        </a:rPr>
                        <a:t>Wide</a:t>
                      </a:r>
                      <a:r>
                        <a:rPr sz="850" b="1" spc="-20" dirty="0">
                          <a:latin typeface="Arial"/>
                          <a:cs typeface="Arial"/>
                        </a:rPr>
                        <a:t> </a:t>
                      </a:r>
                      <a:r>
                        <a:rPr sz="850" b="1" spc="20" dirty="0">
                          <a:latin typeface="Arial"/>
                          <a:cs typeface="Arial"/>
                        </a:rPr>
                        <a:t>Web,</a:t>
                      </a:r>
                      <a:r>
                        <a:rPr sz="850" b="1" spc="-25" dirty="0">
                          <a:latin typeface="Arial"/>
                          <a:cs typeface="Arial"/>
                        </a:rPr>
                        <a:t> </a:t>
                      </a:r>
                      <a:r>
                        <a:rPr sz="850" b="1" spc="-10" dirty="0">
                          <a:latin typeface="Arial"/>
                          <a:cs typeface="Arial"/>
                        </a:rPr>
                        <a:t>and </a:t>
                      </a:r>
                      <a:r>
                        <a:rPr sz="850" b="1" spc="-220" dirty="0">
                          <a:latin typeface="Arial"/>
                          <a:cs typeface="Arial"/>
                        </a:rPr>
                        <a:t> </a:t>
                      </a:r>
                      <a:r>
                        <a:rPr sz="850" b="1" spc="5" dirty="0">
                          <a:latin typeface="Arial"/>
                          <a:cs typeface="Arial"/>
                        </a:rPr>
                        <a:t>the</a:t>
                      </a:r>
                      <a:r>
                        <a:rPr sz="850" b="1" spc="-35" dirty="0">
                          <a:latin typeface="Arial"/>
                          <a:cs typeface="Arial"/>
                        </a:rPr>
                        <a:t> </a:t>
                      </a:r>
                      <a:r>
                        <a:rPr sz="850" b="1" spc="-5" dirty="0">
                          <a:latin typeface="Arial"/>
                          <a:cs typeface="Arial"/>
                        </a:rPr>
                        <a:t>opportunities</a:t>
                      </a:r>
                      <a:r>
                        <a:rPr sz="850" b="1" spc="-35" dirty="0">
                          <a:latin typeface="Arial"/>
                          <a:cs typeface="Arial"/>
                        </a:rPr>
                        <a:t> </a:t>
                      </a:r>
                      <a:r>
                        <a:rPr sz="850" b="1" dirty="0">
                          <a:latin typeface="Arial"/>
                          <a:cs typeface="Arial"/>
                        </a:rPr>
                        <a:t>they</a:t>
                      </a:r>
                      <a:endParaRPr sz="850">
                        <a:latin typeface="Arial"/>
                        <a:cs typeface="Arial"/>
                      </a:endParaRPr>
                    </a:p>
                    <a:p>
                      <a:pPr marL="89535" marR="80645" algn="ctr">
                        <a:lnSpc>
                          <a:spcPct val="102400"/>
                        </a:lnSpc>
                      </a:pPr>
                      <a:r>
                        <a:rPr sz="850" b="1" spc="5" dirty="0">
                          <a:latin typeface="Arial"/>
                          <a:cs typeface="Arial"/>
                        </a:rPr>
                        <a:t>offer</a:t>
                      </a:r>
                      <a:r>
                        <a:rPr sz="850" b="1" spc="-45" dirty="0">
                          <a:latin typeface="Arial"/>
                          <a:cs typeface="Arial"/>
                        </a:rPr>
                        <a:t> </a:t>
                      </a:r>
                      <a:r>
                        <a:rPr sz="850" b="1" spc="-5" dirty="0">
                          <a:latin typeface="Arial"/>
                          <a:cs typeface="Arial"/>
                        </a:rPr>
                        <a:t>for</a:t>
                      </a:r>
                      <a:r>
                        <a:rPr sz="850" b="1" spc="-40" dirty="0">
                          <a:latin typeface="Arial"/>
                          <a:cs typeface="Arial"/>
                        </a:rPr>
                        <a:t> </a:t>
                      </a:r>
                      <a:r>
                        <a:rPr sz="850" b="1" spc="-15" dirty="0">
                          <a:latin typeface="Arial"/>
                          <a:cs typeface="Arial"/>
                        </a:rPr>
                        <a:t>communication </a:t>
                      </a:r>
                      <a:r>
                        <a:rPr sz="850" b="1" spc="-220" dirty="0">
                          <a:latin typeface="Arial"/>
                          <a:cs typeface="Arial"/>
                        </a:rPr>
                        <a:t> </a:t>
                      </a:r>
                      <a:r>
                        <a:rPr sz="850" b="1" spc="-10" dirty="0">
                          <a:latin typeface="Arial"/>
                          <a:cs typeface="Arial"/>
                        </a:rPr>
                        <a:t>and</a:t>
                      </a:r>
                      <a:r>
                        <a:rPr sz="850" b="1" spc="-20" dirty="0">
                          <a:latin typeface="Arial"/>
                          <a:cs typeface="Arial"/>
                        </a:rPr>
                        <a:t> </a:t>
                      </a:r>
                      <a:r>
                        <a:rPr sz="850" b="1" spc="-10" dirty="0">
                          <a:latin typeface="Arial"/>
                          <a:cs typeface="Arial"/>
                        </a:rPr>
                        <a:t>collaboration.</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DF0DB"/>
                    </a:solidFill>
                  </a:tcPr>
                </a:tc>
                <a:tc>
                  <a:txBody>
                    <a:bodyPr/>
                    <a:lstStyle/>
                    <a:p>
                      <a:pPr marL="139700" marR="132080" algn="ctr">
                        <a:lnSpc>
                          <a:spcPct val="102400"/>
                        </a:lnSpc>
                        <a:spcBef>
                          <a:spcPts val="730"/>
                        </a:spcBef>
                      </a:pPr>
                      <a:r>
                        <a:rPr sz="850" b="1" spc="-15" dirty="0">
                          <a:latin typeface="Arial"/>
                          <a:cs typeface="Arial"/>
                        </a:rPr>
                        <a:t>Use </a:t>
                      </a:r>
                      <a:r>
                        <a:rPr sz="850" b="1" spc="-20" dirty="0">
                          <a:latin typeface="Arial"/>
                          <a:cs typeface="Arial"/>
                        </a:rPr>
                        <a:t>search </a:t>
                      </a:r>
                      <a:r>
                        <a:rPr sz="850" b="1" spc="-15" dirty="0">
                          <a:latin typeface="Arial"/>
                          <a:cs typeface="Arial"/>
                        </a:rPr>
                        <a:t> technologies </a:t>
                      </a:r>
                      <a:r>
                        <a:rPr sz="850" b="1" spc="-10" dirty="0">
                          <a:latin typeface="Arial"/>
                          <a:cs typeface="Arial"/>
                        </a:rPr>
                        <a:t> </a:t>
                      </a:r>
                      <a:r>
                        <a:rPr sz="850" b="1" spc="15" dirty="0">
                          <a:latin typeface="Arial"/>
                          <a:cs typeface="Arial"/>
                        </a:rPr>
                        <a:t>e</a:t>
                      </a:r>
                      <a:r>
                        <a:rPr sz="850" b="1" spc="45" dirty="0">
                          <a:latin typeface="Arial"/>
                          <a:cs typeface="Arial"/>
                        </a:rPr>
                        <a:t>f</a:t>
                      </a:r>
                      <a:r>
                        <a:rPr sz="850" b="1" spc="5" dirty="0">
                          <a:latin typeface="Arial"/>
                          <a:cs typeface="Arial"/>
                        </a:rPr>
                        <a:t>f</a:t>
                      </a:r>
                      <a:r>
                        <a:rPr sz="850" b="1" spc="10" dirty="0">
                          <a:latin typeface="Arial"/>
                          <a:cs typeface="Arial"/>
                        </a:rPr>
                        <a:t>e</a:t>
                      </a:r>
                      <a:r>
                        <a:rPr sz="850" b="1" spc="35" dirty="0">
                          <a:latin typeface="Arial"/>
                          <a:cs typeface="Arial"/>
                        </a:rPr>
                        <a:t>c</a:t>
                      </a:r>
                      <a:r>
                        <a:rPr sz="850" b="1" spc="15" dirty="0">
                          <a:latin typeface="Arial"/>
                          <a:cs typeface="Arial"/>
                        </a:rPr>
                        <a:t>t</a:t>
                      </a:r>
                      <a:r>
                        <a:rPr sz="850" b="1" spc="10" dirty="0">
                          <a:latin typeface="Arial"/>
                          <a:cs typeface="Arial"/>
                        </a:rPr>
                        <a:t>i</a:t>
                      </a:r>
                      <a:r>
                        <a:rPr sz="850" b="1" dirty="0">
                          <a:latin typeface="Arial"/>
                          <a:cs typeface="Arial"/>
                        </a:rPr>
                        <a:t>v</a:t>
                      </a:r>
                      <a:r>
                        <a:rPr sz="850" b="1" spc="10" dirty="0">
                          <a:latin typeface="Arial"/>
                          <a:cs typeface="Arial"/>
                        </a:rPr>
                        <a:t>el</a:t>
                      </a:r>
                      <a:r>
                        <a:rPr sz="850" b="1" spc="-30" dirty="0">
                          <a:latin typeface="Arial"/>
                          <a:cs typeface="Arial"/>
                        </a:rPr>
                        <a:t>y</a:t>
                      </a:r>
                      <a:r>
                        <a:rPr sz="850" b="1" dirty="0">
                          <a:latin typeface="Arial"/>
                          <a:cs typeface="Arial"/>
                        </a:rPr>
                        <a:t>,</a:t>
                      </a:r>
                      <a:r>
                        <a:rPr sz="850" b="1" spc="-10" dirty="0">
                          <a:latin typeface="Arial"/>
                          <a:cs typeface="Arial"/>
                        </a:rPr>
                        <a:t> </a:t>
                      </a:r>
                      <a:r>
                        <a:rPr sz="850" b="1" spc="5" dirty="0">
                          <a:latin typeface="Arial"/>
                          <a:cs typeface="Arial"/>
                        </a:rPr>
                        <a:t>a</a:t>
                      </a:r>
                      <a:r>
                        <a:rPr sz="850" b="1" spc="10" dirty="0">
                          <a:latin typeface="Arial"/>
                          <a:cs typeface="Arial"/>
                        </a:rPr>
                        <a:t>ppre</a:t>
                      </a:r>
                      <a:r>
                        <a:rPr sz="850" b="1" spc="15" dirty="0">
                          <a:latin typeface="Arial"/>
                          <a:cs typeface="Arial"/>
                        </a:rPr>
                        <a:t>c</a:t>
                      </a:r>
                      <a:r>
                        <a:rPr sz="850" b="1" spc="5" dirty="0">
                          <a:latin typeface="Arial"/>
                          <a:cs typeface="Arial"/>
                        </a:rPr>
                        <a:t>i</a:t>
                      </a:r>
                      <a:r>
                        <a:rPr sz="850" b="1" spc="10" dirty="0">
                          <a:latin typeface="Arial"/>
                          <a:cs typeface="Arial"/>
                        </a:rPr>
                        <a:t>a</a:t>
                      </a:r>
                      <a:r>
                        <a:rPr sz="850" b="1" spc="5" dirty="0">
                          <a:latin typeface="Arial"/>
                          <a:cs typeface="Arial"/>
                        </a:rPr>
                        <a:t>t</a:t>
                      </a:r>
                      <a:r>
                        <a:rPr sz="850" b="1" dirty="0">
                          <a:latin typeface="Arial"/>
                          <a:cs typeface="Arial"/>
                        </a:rPr>
                        <a:t>e  </a:t>
                      </a:r>
                      <a:r>
                        <a:rPr sz="850" b="1" spc="10" dirty="0">
                          <a:latin typeface="Arial"/>
                          <a:cs typeface="Arial"/>
                        </a:rPr>
                        <a:t>how </a:t>
                      </a:r>
                      <a:r>
                        <a:rPr sz="850" b="1" spc="-15" dirty="0">
                          <a:latin typeface="Arial"/>
                          <a:cs typeface="Arial"/>
                        </a:rPr>
                        <a:t>results </a:t>
                      </a:r>
                      <a:r>
                        <a:rPr sz="850" b="1" spc="-10" dirty="0">
                          <a:latin typeface="Arial"/>
                          <a:cs typeface="Arial"/>
                        </a:rPr>
                        <a:t>are </a:t>
                      </a:r>
                      <a:r>
                        <a:rPr sz="850" b="1" spc="-5" dirty="0">
                          <a:latin typeface="Arial"/>
                          <a:cs typeface="Arial"/>
                        </a:rPr>
                        <a:t> </a:t>
                      </a:r>
                      <a:r>
                        <a:rPr sz="850" b="1" spc="-10" dirty="0">
                          <a:latin typeface="Arial"/>
                          <a:cs typeface="Arial"/>
                        </a:rPr>
                        <a:t>selected and ranked, </a:t>
                      </a:r>
                      <a:r>
                        <a:rPr sz="850" b="1" spc="-5" dirty="0">
                          <a:latin typeface="Arial"/>
                          <a:cs typeface="Arial"/>
                        </a:rPr>
                        <a:t> </a:t>
                      </a:r>
                      <a:r>
                        <a:rPr sz="850" b="1" spc="-10" dirty="0">
                          <a:latin typeface="Arial"/>
                          <a:cs typeface="Arial"/>
                        </a:rPr>
                        <a:t>and</a:t>
                      </a:r>
                      <a:r>
                        <a:rPr sz="850" b="1" spc="-15" dirty="0">
                          <a:latin typeface="Arial"/>
                          <a:cs typeface="Arial"/>
                        </a:rPr>
                        <a:t> </a:t>
                      </a:r>
                      <a:r>
                        <a:rPr sz="850" b="1" spc="-5" dirty="0">
                          <a:latin typeface="Arial"/>
                          <a:cs typeface="Arial"/>
                        </a:rPr>
                        <a:t>be</a:t>
                      </a:r>
                      <a:r>
                        <a:rPr sz="850" b="1" spc="-15" dirty="0">
                          <a:latin typeface="Arial"/>
                          <a:cs typeface="Arial"/>
                        </a:rPr>
                        <a:t> </a:t>
                      </a:r>
                      <a:r>
                        <a:rPr sz="850" b="1" spc="-20" dirty="0">
                          <a:latin typeface="Arial"/>
                          <a:cs typeface="Arial"/>
                        </a:rPr>
                        <a:t>discerning</a:t>
                      </a:r>
                      <a:endParaRPr sz="850">
                        <a:latin typeface="Arial"/>
                        <a:cs typeface="Arial"/>
                      </a:endParaRPr>
                    </a:p>
                    <a:p>
                      <a:pPr marL="202565" marR="194310" algn="ctr">
                        <a:lnSpc>
                          <a:spcPct val="102400"/>
                        </a:lnSpc>
                      </a:pPr>
                      <a:r>
                        <a:rPr sz="850" b="1" spc="-20" dirty="0">
                          <a:latin typeface="Arial"/>
                          <a:cs typeface="Arial"/>
                        </a:rPr>
                        <a:t>in </a:t>
                      </a:r>
                      <a:r>
                        <a:rPr sz="850" b="1" spc="-10" dirty="0">
                          <a:latin typeface="Arial"/>
                          <a:cs typeface="Arial"/>
                        </a:rPr>
                        <a:t>evaluating </a:t>
                      </a:r>
                      <a:r>
                        <a:rPr sz="850" b="1" spc="-5" dirty="0">
                          <a:latin typeface="Arial"/>
                          <a:cs typeface="Arial"/>
                        </a:rPr>
                        <a:t>digital </a:t>
                      </a:r>
                      <a:r>
                        <a:rPr sz="850" b="1" spc="-225" dirty="0">
                          <a:latin typeface="Arial"/>
                          <a:cs typeface="Arial"/>
                        </a:rPr>
                        <a:t> </a:t>
                      </a:r>
                      <a:r>
                        <a:rPr sz="850" b="1" spc="-5" dirty="0">
                          <a:latin typeface="Arial"/>
                          <a:cs typeface="Arial"/>
                        </a:rPr>
                        <a:t>content.</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6FEBD2"/>
                    </a:solidFill>
                  </a:tcPr>
                </a:tc>
                <a:tc>
                  <a:txBody>
                    <a:bodyPr/>
                    <a:lstStyle/>
                    <a:p>
                      <a:pPr marL="110489" marR="102870" algn="ctr">
                        <a:lnSpc>
                          <a:spcPct val="102400"/>
                        </a:lnSpc>
                        <a:spcBef>
                          <a:spcPts val="730"/>
                        </a:spcBef>
                      </a:pPr>
                      <a:r>
                        <a:rPr sz="850" b="1" spc="-5" dirty="0">
                          <a:latin typeface="Arial"/>
                          <a:cs typeface="Arial"/>
                        </a:rPr>
                        <a:t>Select,</a:t>
                      </a:r>
                      <a:r>
                        <a:rPr sz="850" b="1" spc="-15" dirty="0">
                          <a:latin typeface="Arial"/>
                          <a:cs typeface="Arial"/>
                        </a:rPr>
                        <a:t> </a:t>
                      </a:r>
                      <a:r>
                        <a:rPr sz="850" b="1" spc="-25" dirty="0">
                          <a:latin typeface="Arial"/>
                          <a:cs typeface="Arial"/>
                        </a:rPr>
                        <a:t>use</a:t>
                      </a:r>
                      <a:r>
                        <a:rPr sz="850" b="1" spc="-15" dirty="0">
                          <a:latin typeface="Arial"/>
                          <a:cs typeface="Arial"/>
                        </a:rPr>
                        <a:t> </a:t>
                      </a:r>
                      <a:r>
                        <a:rPr sz="850" b="1" spc="-10" dirty="0">
                          <a:latin typeface="Arial"/>
                          <a:cs typeface="Arial"/>
                        </a:rPr>
                        <a:t>and </a:t>
                      </a:r>
                      <a:r>
                        <a:rPr sz="850" b="1" spc="-5" dirty="0">
                          <a:latin typeface="Arial"/>
                          <a:cs typeface="Arial"/>
                        </a:rPr>
                        <a:t> </a:t>
                      </a:r>
                      <a:r>
                        <a:rPr sz="850" b="1" spc="-15" dirty="0">
                          <a:latin typeface="Arial"/>
                          <a:cs typeface="Arial"/>
                        </a:rPr>
                        <a:t>combine </a:t>
                      </a:r>
                      <a:r>
                        <a:rPr sz="850" b="1" spc="-10" dirty="0">
                          <a:latin typeface="Arial"/>
                          <a:cs typeface="Arial"/>
                        </a:rPr>
                        <a:t>a </a:t>
                      </a:r>
                      <a:r>
                        <a:rPr sz="850" b="1" dirty="0">
                          <a:latin typeface="Arial"/>
                          <a:cs typeface="Arial"/>
                        </a:rPr>
                        <a:t>variety </a:t>
                      </a:r>
                      <a:r>
                        <a:rPr sz="850" b="1" spc="-5" dirty="0">
                          <a:latin typeface="Arial"/>
                          <a:cs typeface="Arial"/>
                        </a:rPr>
                        <a:t>of </a:t>
                      </a:r>
                      <a:r>
                        <a:rPr sz="850" b="1" dirty="0">
                          <a:latin typeface="Arial"/>
                          <a:cs typeface="Arial"/>
                        </a:rPr>
                        <a:t> </a:t>
                      </a:r>
                      <a:r>
                        <a:rPr sz="850" b="1" spc="10" dirty="0">
                          <a:latin typeface="Arial"/>
                          <a:cs typeface="Arial"/>
                        </a:rPr>
                        <a:t>software </a:t>
                      </a:r>
                      <a:r>
                        <a:rPr sz="850" b="1" spc="-15" dirty="0">
                          <a:latin typeface="Arial"/>
                          <a:cs typeface="Arial"/>
                        </a:rPr>
                        <a:t>(including </a:t>
                      </a:r>
                      <a:r>
                        <a:rPr sz="850" b="1" spc="-10" dirty="0">
                          <a:latin typeface="Arial"/>
                          <a:cs typeface="Arial"/>
                        </a:rPr>
                        <a:t> </a:t>
                      </a:r>
                      <a:r>
                        <a:rPr sz="850" b="1" dirty="0">
                          <a:latin typeface="Arial"/>
                          <a:cs typeface="Arial"/>
                        </a:rPr>
                        <a:t>internet </a:t>
                      </a:r>
                      <a:r>
                        <a:rPr sz="850" b="1" spc="-20" dirty="0">
                          <a:latin typeface="Arial"/>
                          <a:cs typeface="Arial"/>
                        </a:rPr>
                        <a:t>services) on </a:t>
                      </a:r>
                      <a:r>
                        <a:rPr sz="850" b="1" spc="-10" dirty="0">
                          <a:latin typeface="Arial"/>
                          <a:cs typeface="Arial"/>
                        </a:rPr>
                        <a:t>a </a:t>
                      </a:r>
                      <a:r>
                        <a:rPr sz="850" b="1" spc="-5" dirty="0">
                          <a:latin typeface="Arial"/>
                          <a:cs typeface="Arial"/>
                        </a:rPr>
                        <a:t> range</a:t>
                      </a:r>
                      <a:r>
                        <a:rPr sz="850" b="1" spc="-30" dirty="0">
                          <a:latin typeface="Arial"/>
                          <a:cs typeface="Arial"/>
                        </a:rPr>
                        <a:t> </a:t>
                      </a:r>
                      <a:r>
                        <a:rPr sz="850" b="1" spc="-5" dirty="0">
                          <a:latin typeface="Arial"/>
                          <a:cs typeface="Arial"/>
                        </a:rPr>
                        <a:t>of</a:t>
                      </a:r>
                      <a:r>
                        <a:rPr sz="850" b="1" spc="-25" dirty="0">
                          <a:latin typeface="Arial"/>
                          <a:cs typeface="Arial"/>
                        </a:rPr>
                        <a:t> </a:t>
                      </a:r>
                      <a:r>
                        <a:rPr sz="850" b="1" spc="-5" dirty="0">
                          <a:latin typeface="Arial"/>
                          <a:cs typeface="Arial"/>
                        </a:rPr>
                        <a:t>digital</a:t>
                      </a:r>
                      <a:r>
                        <a:rPr sz="850" b="1" spc="-25" dirty="0">
                          <a:latin typeface="Arial"/>
                          <a:cs typeface="Arial"/>
                        </a:rPr>
                        <a:t> </a:t>
                      </a:r>
                      <a:r>
                        <a:rPr sz="850" b="1" spc="-20" dirty="0">
                          <a:latin typeface="Arial"/>
                          <a:cs typeface="Arial"/>
                        </a:rPr>
                        <a:t>devices </a:t>
                      </a:r>
                      <a:r>
                        <a:rPr sz="850" b="1" spc="-225" dirty="0">
                          <a:latin typeface="Arial"/>
                          <a:cs typeface="Arial"/>
                        </a:rPr>
                        <a:t> </a:t>
                      </a:r>
                      <a:r>
                        <a:rPr sz="850" b="1" dirty="0">
                          <a:latin typeface="Arial"/>
                          <a:cs typeface="Arial"/>
                        </a:rPr>
                        <a:t>to</a:t>
                      </a:r>
                      <a:r>
                        <a:rPr sz="850" b="1" spc="-20" dirty="0">
                          <a:latin typeface="Arial"/>
                          <a:cs typeface="Arial"/>
                        </a:rPr>
                        <a:t> </a:t>
                      </a:r>
                      <a:r>
                        <a:rPr sz="850" b="1" spc="-15" dirty="0">
                          <a:latin typeface="Arial"/>
                          <a:cs typeface="Arial"/>
                        </a:rPr>
                        <a:t>design</a:t>
                      </a:r>
                      <a:r>
                        <a:rPr sz="850" b="1" spc="-20" dirty="0">
                          <a:latin typeface="Arial"/>
                          <a:cs typeface="Arial"/>
                        </a:rPr>
                        <a:t> </a:t>
                      </a:r>
                      <a:r>
                        <a:rPr sz="850" b="1" spc="-10" dirty="0">
                          <a:latin typeface="Arial"/>
                          <a:cs typeface="Arial"/>
                        </a:rPr>
                        <a:t>and</a:t>
                      </a:r>
                      <a:r>
                        <a:rPr sz="850" b="1" spc="-20" dirty="0">
                          <a:latin typeface="Arial"/>
                          <a:cs typeface="Arial"/>
                        </a:rPr>
                        <a:t> </a:t>
                      </a:r>
                      <a:r>
                        <a:rPr sz="850" b="1" spc="-5" dirty="0">
                          <a:latin typeface="Arial"/>
                          <a:cs typeface="Arial"/>
                        </a:rPr>
                        <a:t>create</a:t>
                      </a:r>
                      <a:endParaRPr sz="850">
                        <a:latin typeface="Arial"/>
                        <a:cs typeface="Arial"/>
                      </a:endParaRPr>
                    </a:p>
                    <a:p>
                      <a:pPr marL="151130" marR="143510" indent="-1270" algn="ctr">
                        <a:lnSpc>
                          <a:spcPct val="102400"/>
                        </a:lnSpc>
                      </a:pPr>
                      <a:r>
                        <a:rPr sz="850" b="1" spc="-10" dirty="0">
                          <a:latin typeface="Arial"/>
                          <a:cs typeface="Arial"/>
                        </a:rPr>
                        <a:t>a </a:t>
                      </a:r>
                      <a:r>
                        <a:rPr sz="850" b="1" spc="-5" dirty="0">
                          <a:latin typeface="Arial"/>
                          <a:cs typeface="Arial"/>
                        </a:rPr>
                        <a:t>range of </a:t>
                      </a:r>
                      <a:r>
                        <a:rPr sz="850" b="1" spc="-10" dirty="0">
                          <a:latin typeface="Arial"/>
                          <a:cs typeface="Arial"/>
                        </a:rPr>
                        <a:t>programs, </a:t>
                      </a:r>
                      <a:r>
                        <a:rPr sz="850" b="1" spc="-5" dirty="0">
                          <a:latin typeface="Arial"/>
                          <a:cs typeface="Arial"/>
                        </a:rPr>
                        <a:t> </a:t>
                      </a:r>
                      <a:r>
                        <a:rPr sz="850" b="1" spc="-15" dirty="0">
                          <a:latin typeface="Arial"/>
                          <a:cs typeface="Arial"/>
                        </a:rPr>
                        <a:t>systems </a:t>
                      </a:r>
                      <a:r>
                        <a:rPr sz="850" b="1" spc="-10" dirty="0">
                          <a:latin typeface="Arial"/>
                          <a:cs typeface="Arial"/>
                        </a:rPr>
                        <a:t>and </a:t>
                      </a:r>
                      <a:r>
                        <a:rPr sz="850" b="1" spc="-5" dirty="0">
                          <a:latin typeface="Arial"/>
                          <a:cs typeface="Arial"/>
                        </a:rPr>
                        <a:t>content </a:t>
                      </a:r>
                      <a:r>
                        <a:rPr sz="850" b="1" dirty="0">
                          <a:latin typeface="Arial"/>
                          <a:cs typeface="Arial"/>
                        </a:rPr>
                        <a:t> </a:t>
                      </a:r>
                      <a:r>
                        <a:rPr sz="850" b="1" spc="10" dirty="0">
                          <a:latin typeface="Arial"/>
                          <a:cs typeface="Arial"/>
                        </a:rPr>
                        <a:t>that </a:t>
                      </a:r>
                      <a:r>
                        <a:rPr sz="850" b="1" spc="25" dirty="0">
                          <a:latin typeface="Arial"/>
                          <a:cs typeface="Arial"/>
                        </a:rPr>
                        <a:t> </a:t>
                      </a:r>
                      <a:r>
                        <a:rPr sz="850" b="1" spc="-25" dirty="0">
                          <a:latin typeface="Arial"/>
                          <a:cs typeface="Arial"/>
                        </a:rPr>
                        <a:t>accomplish </a:t>
                      </a:r>
                      <a:r>
                        <a:rPr sz="850" b="1" spc="-20" dirty="0">
                          <a:latin typeface="Arial"/>
                          <a:cs typeface="Arial"/>
                        </a:rPr>
                        <a:t> </a:t>
                      </a:r>
                      <a:r>
                        <a:rPr sz="850" b="1" spc="-15" dirty="0">
                          <a:latin typeface="Arial"/>
                          <a:cs typeface="Arial"/>
                        </a:rPr>
                        <a:t>given </a:t>
                      </a:r>
                      <a:r>
                        <a:rPr sz="850" b="1" spc="-20" dirty="0">
                          <a:latin typeface="Arial"/>
                          <a:cs typeface="Arial"/>
                        </a:rPr>
                        <a:t>goals, </a:t>
                      </a:r>
                      <a:r>
                        <a:rPr sz="850" b="1" spc="-15" dirty="0">
                          <a:latin typeface="Arial"/>
                          <a:cs typeface="Arial"/>
                        </a:rPr>
                        <a:t>including </a:t>
                      </a:r>
                      <a:r>
                        <a:rPr sz="850" b="1" spc="-225" dirty="0">
                          <a:latin typeface="Arial"/>
                          <a:cs typeface="Arial"/>
                        </a:rPr>
                        <a:t> </a:t>
                      </a:r>
                      <a:r>
                        <a:rPr sz="850" b="1" spc="-15" dirty="0">
                          <a:latin typeface="Arial"/>
                          <a:cs typeface="Arial"/>
                        </a:rPr>
                        <a:t>collecting, analysing, </a:t>
                      </a:r>
                      <a:r>
                        <a:rPr sz="850" b="1" spc="-10" dirty="0">
                          <a:latin typeface="Arial"/>
                          <a:cs typeface="Arial"/>
                        </a:rPr>
                        <a:t> evaluating and </a:t>
                      </a:r>
                      <a:r>
                        <a:rPr sz="850" b="1" spc="-5" dirty="0">
                          <a:latin typeface="Arial"/>
                          <a:cs typeface="Arial"/>
                        </a:rPr>
                        <a:t> presenting </a:t>
                      </a:r>
                      <a:r>
                        <a:rPr sz="850" b="1" spc="5" dirty="0">
                          <a:latin typeface="Arial"/>
                          <a:cs typeface="Arial"/>
                        </a:rPr>
                        <a:t>data </a:t>
                      </a:r>
                      <a:r>
                        <a:rPr sz="850" b="1" spc="-10" dirty="0">
                          <a:latin typeface="Arial"/>
                          <a:cs typeface="Arial"/>
                        </a:rPr>
                        <a:t>and </a:t>
                      </a:r>
                      <a:r>
                        <a:rPr sz="850" b="1" spc="-5" dirty="0">
                          <a:latin typeface="Arial"/>
                          <a:cs typeface="Arial"/>
                        </a:rPr>
                        <a:t> information.</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ADF4E5"/>
                    </a:solidFill>
                  </a:tcPr>
                </a:tc>
                <a:tc>
                  <a:txBody>
                    <a:bodyPr/>
                    <a:lstStyle/>
                    <a:p>
                      <a:pPr marL="146685" marR="139065" algn="ctr">
                        <a:lnSpc>
                          <a:spcPct val="102400"/>
                        </a:lnSpc>
                        <a:spcBef>
                          <a:spcPts val="730"/>
                        </a:spcBef>
                      </a:pPr>
                      <a:r>
                        <a:rPr sz="850" b="1" spc="-15" dirty="0">
                          <a:latin typeface="Arial"/>
                          <a:cs typeface="Arial"/>
                        </a:rPr>
                        <a:t>Use</a:t>
                      </a:r>
                      <a:r>
                        <a:rPr sz="850" b="1" spc="204" dirty="0">
                          <a:latin typeface="Arial"/>
                          <a:cs typeface="Arial"/>
                        </a:rPr>
                        <a:t> </a:t>
                      </a:r>
                      <a:r>
                        <a:rPr sz="850" b="1" spc="-10" dirty="0">
                          <a:latin typeface="Arial"/>
                          <a:cs typeface="Arial"/>
                        </a:rPr>
                        <a:t>technology </a:t>
                      </a:r>
                      <a:r>
                        <a:rPr sz="850" b="1" spc="-5" dirty="0">
                          <a:latin typeface="Arial"/>
                          <a:cs typeface="Arial"/>
                        </a:rPr>
                        <a:t> </a:t>
                      </a:r>
                      <a:r>
                        <a:rPr sz="850" b="1" spc="-20" dirty="0">
                          <a:latin typeface="Arial"/>
                          <a:cs typeface="Arial"/>
                        </a:rPr>
                        <a:t>safely, </a:t>
                      </a:r>
                      <a:r>
                        <a:rPr sz="850" b="1" spc="-5" dirty="0">
                          <a:latin typeface="Arial"/>
                          <a:cs typeface="Arial"/>
                        </a:rPr>
                        <a:t>respectfully </a:t>
                      </a:r>
                      <a:r>
                        <a:rPr sz="850" b="1" dirty="0">
                          <a:latin typeface="Arial"/>
                          <a:cs typeface="Arial"/>
                        </a:rPr>
                        <a:t> </a:t>
                      </a:r>
                      <a:r>
                        <a:rPr sz="850" b="1" spc="-10" dirty="0">
                          <a:latin typeface="Arial"/>
                          <a:cs typeface="Arial"/>
                        </a:rPr>
                        <a:t>and </a:t>
                      </a:r>
                      <a:r>
                        <a:rPr sz="850" b="1" spc="-20" dirty="0">
                          <a:latin typeface="Arial"/>
                          <a:cs typeface="Arial"/>
                        </a:rPr>
                        <a:t>responsibly; </a:t>
                      </a:r>
                      <a:r>
                        <a:rPr sz="850" b="1" spc="-15" dirty="0">
                          <a:latin typeface="Arial"/>
                          <a:cs typeface="Arial"/>
                        </a:rPr>
                        <a:t> </a:t>
                      </a:r>
                      <a:r>
                        <a:rPr sz="850" b="1" spc="10" dirty="0">
                          <a:latin typeface="Arial"/>
                          <a:cs typeface="Arial"/>
                        </a:rPr>
                        <a:t>reco</a:t>
                      </a:r>
                      <a:r>
                        <a:rPr sz="850" b="1" spc="5" dirty="0">
                          <a:latin typeface="Arial"/>
                          <a:cs typeface="Arial"/>
                        </a:rPr>
                        <a:t>gni</a:t>
                      </a:r>
                      <a:r>
                        <a:rPr sz="850" b="1" spc="10" dirty="0">
                          <a:latin typeface="Arial"/>
                          <a:cs typeface="Arial"/>
                        </a:rPr>
                        <a:t>s</a:t>
                      </a:r>
                      <a:r>
                        <a:rPr sz="850" b="1" dirty="0">
                          <a:latin typeface="Arial"/>
                          <a:cs typeface="Arial"/>
                        </a:rPr>
                        <a:t>e</a:t>
                      </a:r>
                      <a:r>
                        <a:rPr sz="850" b="1" spc="-10" dirty="0">
                          <a:latin typeface="Arial"/>
                          <a:cs typeface="Arial"/>
                        </a:rPr>
                        <a:t> </a:t>
                      </a:r>
                      <a:r>
                        <a:rPr sz="850" b="1" spc="5" dirty="0">
                          <a:latin typeface="Arial"/>
                          <a:cs typeface="Arial"/>
                        </a:rPr>
                        <a:t>a</a:t>
                      </a:r>
                      <a:r>
                        <a:rPr sz="850" b="1" spc="10" dirty="0">
                          <a:latin typeface="Arial"/>
                          <a:cs typeface="Arial"/>
                        </a:rPr>
                        <a:t>ccep</a:t>
                      </a:r>
                      <a:r>
                        <a:rPr sz="850" b="1" spc="15" dirty="0">
                          <a:latin typeface="Arial"/>
                          <a:cs typeface="Arial"/>
                        </a:rPr>
                        <a:t>t</a:t>
                      </a:r>
                      <a:r>
                        <a:rPr sz="850" b="1" spc="5" dirty="0">
                          <a:latin typeface="Arial"/>
                          <a:cs typeface="Arial"/>
                        </a:rPr>
                        <a:t>a</a:t>
                      </a:r>
                      <a:r>
                        <a:rPr sz="850" b="1" spc="10" dirty="0">
                          <a:latin typeface="Arial"/>
                          <a:cs typeface="Arial"/>
                        </a:rPr>
                        <a:t>bl</a:t>
                      </a:r>
                      <a:r>
                        <a:rPr sz="850" b="1" spc="30" dirty="0">
                          <a:latin typeface="Arial"/>
                          <a:cs typeface="Arial"/>
                        </a:rPr>
                        <a:t>e</a:t>
                      </a:r>
                      <a:r>
                        <a:rPr sz="850" b="1" dirty="0">
                          <a:latin typeface="Arial"/>
                          <a:cs typeface="Arial"/>
                        </a:rPr>
                        <a:t>/  </a:t>
                      </a:r>
                      <a:r>
                        <a:rPr sz="850" b="1" spc="-10" dirty="0">
                          <a:latin typeface="Arial"/>
                          <a:cs typeface="Arial"/>
                        </a:rPr>
                        <a:t>unacceptable </a:t>
                      </a:r>
                      <a:r>
                        <a:rPr sz="850" b="1" spc="-5" dirty="0">
                          <a:latin typeface="Arial"/>
                          <a:cs typeface="Arial"/>
                        </a:rPr>
                        <a:t> </a:t>
                      </a:r>
                      <a:r>
                        <a:rPr sz="850" b="1" spc="-20" dirty="0">
                          <a:latin typeface="Arial"/>
                          <a:cs typeface="Arial"/>
                        </a:rPr>
                        <a:t>behaviour;</a:t>
                      </a:r>
                      <a:r>
                        <a:rPr sz="850" b="1" spc="-15" dirty="0">
                          <a:latin typeface="Arial"/>
                          <a:cs typeface="Arial"/>
                        </a:rPr>
                        <a:t> </a:t>
                      </a:r>
                      <a:r>
                        <a:rPr sz="850" b="1" dirty="0">
                          <a:latin typeface="Arial"/>
                          <a:cs typeface="Arial"/>
                        </a:rPr>
                        <a:t>identify</a:t>
                      </a:r>
                      <a:r>
                        <a:rPr sz="850" b="1" spc="-15" dirty="0">
                          <a:latin typeface="Arial"/>
                          <a:cs typeface="Arial"/>
                        </a:rPr>
                        <a:t> </a:t>
                      </a:r>
                      <a:r>
                        <a:rPr sz="850" b="1" spc="-10" dirty="0">
                          <a:latin typeface="Arial"/>
                          <a:cs typeface="Arial"/>
                        </a:rPr>
                        <a:t>a</a:t>
                      </a:r>
                      <a:endParaRPr sz="850">
                        <a:latin typeface="Arial"/>
                        <a:cs typeface="Arial"/>
                      </a:endParaRPr>
                    </a:p>
                    <a:p>
                      <a:pPr marL="102235" marR="94615" algn="ctr">
                        <a:lnSpc>
                          <a:spcPct val="102400"/>
                        </a:lnSpc>
                      </a:pPr>
                      <a:r>
                        <a:rPr sz="850" b="1" spc="-5" dirty="0">
                          <a:latin typeface="Arial"/>
                          <a:cs typeface="Arial"/>
                        </a:rPr>
                        <a:t>range</a:t>
                      </a:r>
                      <a:r>
                        <a:rPr sz="850" b="1" spc="-25" dirty="0">
                          <a:latin typeface="Arial"/>
                          <a:cs typeface="Arial"/>
                        </a:rPr>
                        <a:t> </a:t>
                      </a:r>
                      <a:r>
                        <a:rPr sz="850" b="1" spc="-5" dirty="0">
                          <a:latin typeface="Arial"/>
                          <a:cs typeface="Arial"/>
                        </a:rPr>
                        <a:t>of</a:t>
                      </a:r>
                      <a:r>
                        <a:rPr sz="850" b="1" spc="-25" dirty="0">
                          <a:latin typeface="Arial"/>
                          <a:cs typeface="Arial"/>
                        </a:rPr>
                        <a:t> </a:t>
                      </a:r>
                      <a:r>
                        <a:rPr sz="850" b="1" dirty="0">
                          <a:latin typeface="Arial"/>
                          <a:cs typeface="Arial"/>
                        </a:rPr>
                        <a:t>ways</a:t>
                      </a:r>
                      <a:r>
                        <a:rPr sz="850" b="1" spc="-20" dirty="0">
                          <a:latin typeface="Arial"/>
                          <a:cs typeface="Arial"/>
                        </a:rPr>
                        <a:t> </a:t>
                      </a:r>
                      <a:r>
                        <a:rPr sz="850" b="1" dirty="0">
                          <a:latin typeface="Arial"/>
                          <a:cs typeface="Arial"/>
                        </a:rPr>
                        <a:t>to</a:t>
                      </a:r>
                      <a:r>
                        <a:rPr sz="850" b="1" spc="-25" dirty="0">
                          <a:latin typeface="Arial"/>
                          <a:cs typeface="Arial"/>
                        </a:rPr>
                        <a:t> </a:t>
                      </a:r>
                      <a:r>
                        <a:rPr sz="850" b="1" spc="5" dirty="0">
                          <a:latin typeface="Arial"/>
                          <a:cs typeface="Arial"/>
                        </a:rPr>
                        <a:t>report </a:t>
                      </a:r>
                      <a:r>
                        <a:rPr sz="850" b="1" spc="-220" dirty="0">
                          <a:latin typeface="Arial"/>
                          <a:cs typeface="Arial"/>
                        </a:rPr>
                        <a:t> </a:t>
                      </a:r>
                      <a:r>
                        <a:rPr sz="850" b="1" spc="-20" dirty="0">
                          <a:latin typeface="Arial"/>
                          <a:cs typeface="Arial"/>
                        </a:rPr>
                        <a:t>concern </a:t>
                      </a:r>
                      <a:r>
                        <a:rPr sz="850" b="1" spc="-5" dirty="0">
                          <a:latin typeface="Arial"/>
                          <a:cs typeface="Arial"/>
                        </a:rPr>
                        <a:t>about content </a:t>
                      </a:r>
                      <a:r>
                        <a:rPr sz="850" b="1" dirty="0">
                          <a:latin typeface="Arial"/>
                          <a:cs typeface="Arial"/>
                        </a:rPr>
                        <a:t> </a:t>
                      </a:r>
                      <a:r>
                        <a:rPr sz="850" b="1" spc="-10" dirty="0">
                          <a:latin typeface="Arial"/>
                          <a:cs typeface="Arial"/>
                        </a:rPr>
                        <a:t>and</a:t>
                      </a:r>
                      <a:r>
                        <a:rPr sz="850" b="1" spc="-15" dirty="0">
                          <a:latin typeface="Arial"/>
                          <a:cs typeface="Arial"/>
                        </a:rPr>
                        <a:t> </a:t>
                      </a:r>
                      <a:r>
                        <a:rPr sz="850" b="1" spc="-5" dirty="0">
                          <a:latin typeface="Arial"/>
                          <a:cs typeface="Arial"/>
                        </a:rPr>
                        <a:t>contact.</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ED9BA4"/>
                    </a:solidFill>
                  </a:tcPr>
                </a:tc>
                <a:extLst>
                  <a:ext uri="{0D108BD9-81ED-4DB2-BD59-A6C34878D82A}">
                    <a16:rowId xmlns:a16="http://schemas.microsoft.com/office/drawing/2014/main" val="10001"/>
                  </a:ext>
                </a:extLst>
              </a:tr>
              <a:tr h="3545840">
                <a:tc>
                  <a:txBody>
                    <a:bodyPr/>
                    <a:lstStyle/>
                    <a:p>
                      <a:pPr marR="22225" algn="ctr">
                        <a:lnSpc>
                          <a:spcPct val="100000"/>
                        </a:lnSpc>
                        <a:spcBef>
                          <a:spcPts val="459"/>
                        </a:spcBef>
                      </a:pPr>
                      <a:r>
                        <a:rPr sz="900" b="1" dirty="0">
                          <a:solidFill>
                            <a:srgbClr val="FFFFFF"/>
                          </a:solidFill>
                          <a:latin typeface="Arial"/>
                          <a:cs typeface="Arial"/>
                        </a:rPr>
                        <a:t>Outcome</a:t>
                      </a:r>
                      <a:endParaRPr sz="900">
                        <a:latin typeface="Arial"/>
                        <a:cs typeface="Arial"/>
                      </a:endParaRPr>
                    </a:p>
                  </a:txBody>
                  <a:tcPr marL="0" marR="0" marT="58419" marB="0" vert="vert270">
                    <a:lnR w="38100">
                      <a:solidFill>
                        <a:srgbClr val="FFFFFF"/>
                      </a:solidFill>
                      <a:prstDash val="solid"/>
                    </a:lnR>
                    <a:solidFill>
                      <a:srgbClr val="8A52A1"/>
                    </a:solidFill>
                  </a:tcPr>
                </a:tc>
                <a:tc>
                  <a:txBody>
                    <a:bodyPr/>
                    <a:lstStyle/>
                    <a:p>
                      <a:pPr marL="104139" marR="96520" algn="ctr">
                        <a:lnSpc>
                          <a:spcPts val="1050"/>
                        </a:lnSpc>
                        <a:spcBef>
                          <a:spcPts val="735"/>
                        </a:spcBef>
                      </a:pPr>
                      <a:r>
                        <a:rPr sz="900" i="1" dirty="0">
                          <a:latin typeface="Arial"/>
                          <a:cs typeface="Arial"/>
                        </a:rPr>
                        <a:t>Children</a:t>
                      </a:r>
                      <a:r>
                        <a:rPr sz="900" i="1" spc="-30" dirty="0">
                          <a:latin typeface="Arial"/>
                          <a:cs typeface="Arial"/>
                        </a:rPr>
                        <a:t> </a:t>
                      </a:r>
                      <a:r>
                        <a:rPr sz="900" i="1" dirty="0">
                          <a:latin typeface="Arial"/>
                          <a:cs typeface="Arial"/>
                        </a:rPr>
                        <a:t>may</a:t>
                      </a:r>
                      <a:r>
                        <a:rPr sz="900" i="1" spc="-30" dirty="0">
                          <a:latin typeface="Arial"/>
                          <a:cs typeface="Arial"/>
                        </a:rPr>
                        <a:t> </a:t>
                      </a:r>
                      <a:r>
                        <a:rPr sz="900" i="1" dirty="0">
                          <a:latin typeface="Arial"/>
                          <a:cs typeface="Arial"/>
                        </a:rPr>
                        <a:t>attempt</a:t>
                      </a:r>
                      <a:r>
                        <a:rPr sz="900" i="1" spc="-30" dirty="0">
                          <a:latin typeface="Arial"/>
                          <a:cs typeface="Arial"/>
                        </a:rPr>
                        <a:t> </a:t>
                      </a:r>
                      <a:r>
                        <a:rPr sz="900" i="1" dirty="0">
                          <a:latin typeface="Arial"/>
                          <a:cs typeface="Arial"/>
                        </a:rPr>
                        <a:t>to  </a:t>
                      </a:r>
                      <a:r>
                        <a:rPr sz="900" i="1" spc="5" dirty="0">
                          <a:latin typeface="Arial"/>
                          <a:cs typeface="Arial"/>
                        </a:rPr>
                        <a:t>turn </a:t>
                      </a:r>
                      <a:r>
                        <a:rPr sz="900" i="1" spc="-20" dirty="0">
                          <a:latin typeface="Arial"/>
                          <a:cs typeface="Arial"/>
                        </a:rPr>
                        <a:t>more </a:t>
                      </a:r>
                      <a:r>
                        <a:rPr sz="900" i="1" spc="-15" dirty="0">
                          <a:latin typeface="Arial"/>
                          <a:cs typeface="Arial"/>
                        </a:rPr>
                        <a:t>complex </a:t>
                      </a:r>
                      <a:r>
                        <a:rPr sz="900" i="1" spc="-5" dirty="0">
                          <a:latin typeface="Arial"/>
                          <a:cs typeface="Arial"/>
                        </a:rPr>
                        <a:t>real- </a:t>
                      </a:r>
                      <a:r>
                        <a:rPr sz="900" i="1" spc="-235" dirty="0">
                          <a:latin typeface="Arial"/>
                          <a:cs typeface="Arial"/>
                        </a:rPr>
                        <a:t> </a:t>
                      </a:r>
                      <a:r>
                        <a:rPr sz="900" i="1" spc="-5" dirty="0">
                          <a:latin typeface="Arial"/>
                          <a:cs typeface="Arial"/>
                        </a:rPr>
                        <a:t>life situations </a:t>
                      </a:r>
                      <a:r>
                        <a:rPr sz="900" i="1" spc="5" dirty="0">
                          <a:latin typeface="Arial"/>
                          <a:cs typeface="Arial"/>
                        </a:rPr>
                        <a:t>into </a:t>
                      </a:r>
                      <a:r>
                        <a:rPr sz="900" i="1" spc="10" dirty="0">
                          <a:latin typeface="Arial"/>
                          <a:cs typeface="Arial"/>
                        </a:rPr>
                        <a:t> </a:t>
                      </a:r>
                      <a:r>
                        <a:rPr sz="900" i="1" spc="-5" dirty="0">
                          <a:latin typeface="Arial"/>
                          <a:cs typeface="Arial"/>
                        </a:rPr>
                        <a:t>algorithms </a:t>
                      </a:r>
                      <a:r>
                        <a:rPr sz="900" i="1" spc="5" dirty="0">
                          <a:latin typeface="Arial"/>
                          <a:cs typeface="Arial"/>
                        </a:rPr>
                        <a:t>for </a:t>
                      </a:r>
                      <a:r>
                        <a:rPr sz="900" i="1" spc="-40" dirty="0">
                          <a:latin typeface="Arial"/>
                          <a:cs typeface="Arial"/>
                        </a:rPr>
                        <a:t>a </a:t>
                      </a:r>
                      <a:r>
                        <a:rPr sz="900" i="1" spc="-35" dirty="0">
                          <a:latin typeface="Arial"/>
                          <a:cs typeface="Arial"/>
                        </a:rPr>
                        <a:t> </a:t>
                      </a:r>
                      <a:r>
                        <a:rPr sz="900" i="1" spc="-10" dirty="0">
                          <a:latin typeface="Arial"/>
                          <a:cs typeface="Arial"/>
                        </a:rPr>
                        <a:t>program </a:t>
                      </a:r>
                      <a:r>
                        <a:rPr sz="900" i="1" dirty="0">
                          <a:latin typeface="Arial"/>
                          <a:cs typeface="Arial"/>
                        </a:rPr>
                        <a:t>by </a:t>
                      </a:r>
                      <a:r>
                        <a:rPr sz="900" i="1" spc="5" dirty="0">
                          <a:latin typeface="Arial"/>
                          <a:cs typeface="Arial"/>
                        </a:rPr>
                        <a:t> </a:t>
                      </a:r>
                      <a:r>
                        <a:rPr sz="900" i="1" spc="-10" dirty="0">
                          <a:latin typeface="Arial"/>
                          <a:cs typeface="Arial"/>
                        </a:rPr>
                        <a:t>deconstructing </a:t>
                      </a:r>
                      <a:r>
                        <a:rPr sz="900" i="1" spc="20" dirty="0">
                          <a:latin typeface="Arial"/>
                          <a:cs typeface="Arial"/>
                        </a:rPr>
                        <a:t>it </a:t>
                      </a:r>
                      <a:r>
                        <a:rPr sz="900" i="1" spc="5" dirty="0">
                          <a:latin typeface="Arial"/>
                          <a:cs typeface="Arial"/>
                        </a:rPr>
                        <a:t>into </a:t>
                      </a:r>
                      <a:r>
                        <a:rPr sz="900" i="1" spc="10" dirty="0">
                          <a:latin typeface="Arial"/>
                          <a:cs typeface="Arial"/>
                        </a:rPr>
                        <a:t> </a:t>
                      </a:r>
                      <a:r>
                        <a:rPr sz="900" i="1" spc="-25" dirty="0">
                          <a:latin typeface="Arial"/>
                          <a:cs typeface="Arial"/>
                        </a:rPr>
                        <a:t>manageable</a:t>
                      </a:r>
                      <a:r>
                        <a:rPr sz="900" i="1" spc="-35" dirty="0">
                          <a:latin typeface="Arial"/>
                          <a:cs typeface="Arial"/>
                        </a:rPr>
                        <a:t> </a:t>
                      </a:r>
                      <a:r>
                        <a:rPr sz="900" i="1" spc="-15" dirty="0">
                          <a:latin typeface="Arial"/>
                          <a:cs typeface="Arial"/>
                        </a:rPr>
                        <a:t>parts.</a:t>
                      </a:r>
                      <a:endParaRPr sz="900">
                        <a:latin typeface="Arial"/>
                        <a:cs typeface="Arial"/>
                      </a:endParaRPr>
                    </a:p>
                    <a:p>
                      <a:pPr algn="ctr">
                        <a:lnSpc>
                          <a:spcPts val="969"/>
                        </a:lnSpc>
                      </a:pPr>
                      <a:r>
                        <a:rPr sz="900" i="1" dirty="0">
                          <a:latin typeface="Arial"/>
                          <a:cs typeface="Arial"/>
                        </a:rPr>
                        <a:t>Children</a:t>
                      </a:r>
                      <a:r>
                        <a:rPr sz="900" i="1" spc="-30" dirty="0">
                          <a:latin typeface="Arial"/>
                          <a:cs typeface="Arial"/>
                        </a:rPr>
                        <a:t> </a:t>
                      </a:r>
                      <a:r>
                        <a:rPr sz="900" i="1" dirty="0">
                          <a:latin typeface="Arial"/>
                          <a:cs typeface="Arial"/>
                        </a:rPr>
                        <a:t>are</a:t>
                      </a:r>
                      <a:r>
                        <a:rPr sz="900" i="1" spc="-30" dirty="0">
                          <a:latin typeface="Arial"/>
                          <a:cs typeface="Arial"/>
                        </a:rPr>
                        <a:t> </a:t>
                      </a:r>
                      <a:r>
                        <a:rPr sz="900" i="1" dirty="0">
                          <a:latin typeface="Arial"/>
                          <a:cs typeface="Arial"/>
                        </a:rPr>
                        <a:t>able</a:t>
                      </a:r>
                      <a:r>
                        <a:rPr sz="900" i="1" spc="-30" dirty="0">
                          <a:latin typeface="Arial"/>
                          <a:cs typeface="Arial"/>
                        </a:rPr>
                        <a:t> </a:t>
                      </a:r>
                      <a:r>
                        <a:rPr sz="900" i="1" dirty="0">
                          <a:latin typeface="Arial"/>
                          <a:cs typeface="Arial"/>
                        </a:rPr>
                        <a:t>to</a:t>
                      </a:r>
                      <a:r>
                        <a:rPr sz="900" i="1" spc="-30" dirty="0">
                          <a:latin typeface="Arial"/>
                          <a:cs typeface="Arial"/>
                        </a:rPr>
                        <a:t> </a:t>
                      </a:r>
                      <a:r>
                        <a:rPr sz="900" i="1" dirty="0">
                          <a:latin typeface="Arial"/>
                          <a:cs typeface="Arial"/>
                        </a:rPr>
                        <a:t>test</a:t>
                      </a:r>
                      <a:endParaRPr sz="900">
                        <a:latin typeface="Arial"/>
                        <a:cs typeface="Arial"/>
                      </a:endParaRPr>
                    </a:p>
                    <a:p>
                      <a:pPr marL="130810" marR="123189" indent="-635" algn="ctr">
                        <a:lnSpc>
                          <a:spcPts val="1050"/>
                        </a:lnSpc>
                        <a:spcBef>
                          <a:spcPts val="45"/>
                        </a:spcBef>
                      </a:pPr>
                      <a:r>
                        <a:rPr sz="900" i="1" spc="-15" dirty="0">
                          <a:latin typeface="Arial"/>
                          <a:cs typeface="Arial"/>
                        </a:rPr>
                        <a:t>and </a:t>
                      </a:r>
                      <a:r>
                        <a:rPr sz="900" i="1" spc="-10" dirty="0">
                          <a:latin typeface="Arial"/>
                          <a:cs typeface="Arial"/>
                        </a:rPr>
                        <a:t>debug </a:t>
                      </a:r>
                      <a:r>
                        <a:rPr sz="900" i="1" dirty="0">
                          <a:latin typeface="Arial"/>
                          <a:cs typeface="Arial"/>
                        </a:rPr>
                        <a:t>their </a:t>
                      </a:r>
                      <a:r>
                        <a:rPr sz="900" i="1" spc="5" dirty="0">
                          <a:latin typeface="Arial"/>
                          <a:cs typeface="Arial"/>
                        </a:rPr>
                        <a:t> </a:t>
                      </a:r>
                      <a:r>
                        <a:rPr sz="900" i="1" dirty="0">
                          <a:latin typeface="Arial"/>
                          <a:cs typeface="Arial"/>
                        </a:rPr>
                        <a:t>programs</a:t>
                      </a:r>
                      <a:r>
                        <a:rPr sz="900" i="1" spc="-30" dirty="0">
                          <a:latin typeface="Arial"/>
                          <a:cs typeface="Arial"/>
                        </a:rPr>
                        <a:t> </a:t>
                      </a:r>
                      <a:r>
                        <a:rPr sz="900" i="1" dirty="0">
                          <a:latin typeface="Arial"/>
                          <a:cs typeface="Arial"/>
                        </a:rPr>
                        <a:t>as</a:t>
                      </a:r>
                      <a:r>
                        <a:rPr sz="900" i="1" spc="-30" dirty="0">
                          <a:latin typeface="Arial"/>
                          <a:cs typeface="Arial"/>
                        </a:rPr>
                        <a:t> </a:t>
                      </a:r>
                      <a:r>
                        <a:rPr sz="900" i="1" dirty="0">
                          <a:latin typeface="Arial"/>
                          <a:cs typeface="Arial"/>
                        </a:rPr>
                        <a:t>they</a:t>
                      </a:r>
                      <a:r>
                        <a:rPr sz="900" i="1" spc="-30" dirty="0">
                          <a:latin typeface="Arial"/>
                          <a:cs typeface="Arial"/>
                        </a:rPr>
                        <a:t> </a:t>
                      </a:r>
                      <a:r>
                        <a:rPr sz="900" i="1" dirty="0">
                          <a:latin typeface="Arial"/>
                          <a:cs typeface="Arial"/>
                        </a:rPr>
                        <a:t>go  and</a:t>
                      </a:r>
                      <a:r>
                        <a:rPr sz="900" i="1" spc="-3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use</a:t>
                      </a:r>
                      <a:r>
                        <a:rPr sz="900" i="1" spc="-30" dirty="0">
                          <a:latin typeface="Arial"/>
                          <a:cs typeface="Arial"/>
                        </a:rPr>
                        <a:t> </a:t>
                      </a:r>
                      <a:r>
                        <a:rPr sz="900" i="1" dirty="0">
                          <a:latin typeface="Arial"/>
                          <a:cs typeface="Arial"/>
                        </a:rPr>
                        <a:t>logical  </a:t>
                      </a:r>
                      <a:r>
                        <a:rPr sz="900" i="1" spc="-10" dirty="0">
                          <a:latin typeface="Arial"/>
                          <a:cs typeface="Arial"/>
                        </a:rPr>
                        <a:t>methods</a:t>
                      </a:r>
                      <a:r>
                        <a:rPr sz="900" i="1" spc="-45" dirty="0">
                          <a:latin typeface="Arial"/>
                          <a:cs typeface="Arial"/>
                        </a:rPr>
                        <a:t> </a:t>
                      </a:r>
                      <a:r>
                        <a:rPr sz="900" i="1" spc="10" dirty="0">
                          <a:latin typeface="Arial"/>
                          <a:cs typeface="Arial"/>
                        </a:rPr>
                        <a:t>to</a:t>
                      </a:r>
                      <a:r>
                        <a:rPr sz="900" i="1" spc="-40" dirty="0">
                          <a:latin typeface="Arial"/>
                          <a:cs typeface="Arial"/>
                        </a:rPr>
                        <a:t> </a:t>
                      </a:r>
                      <a:r>
                        <a:rPr sz="900" i="1" dirty="0">
                          <a:latin typeface="Arial"/>
                          <a:cs typeface="Arial"/>
                        </a:rPr>
                        <a:t>identify</a:t>
                      </a:r>
                      <a:r>
                        <a:rPr sz="900" i="1" spc="-40" dirty="0">
                          <a:latin typeface="Arial"/>
                          <a:cs typeface="Arial"/>
                        </a:rPr>
                        <a:t> </a:t>
                      </a:r>
                      <a:r>
                        <a:rPr sz="900" i="1" spc="-5" dirty="0">
                          <a:latin typeface="Arial"/>
                          <a:cs typeface="Arial"/>
                        </a:rPr>
                        <a:t>the </a:t>
                      </a:r>
                      <a:r>
                        <a:rPr sz="900" i="1" spc="-235" dirty="0">
                          <a:latin typeface="Arial"/>
                          <a:cs typeface="Arial"/>
                        </a:rPr>
                        <a:t> </a:t>
                      </a:r>
                      <a:r>
                        <a:rPr sz="900" i="1" dirty="0">
                          <a:latin typeface="Arial"/>
                          <a:cs typeface="Arial"/>
                        </a:rPr>
                        <a:t>approximate</a:t>
                      </a:r>
                      <a:r>
                        <a:rPr sz="900" i="1" spc="-30" dirty="0">
                          <a:latin typeface="Arial"/>
                          <a:cs typeface="Arial"/>
                        </a:rPr>
                        <a:t> </a:t>
                      </a:r>
                      <a:r>
                        <a:rPr sz="900" i="1" dirty="0">
                          <a:latin typeface="Arial"/>
                          <a:cs typeface="Arial"/>
                        </a:rPr>
                        <a:t>cause</a:t>
                      </a:r>
                      <a:r>
                        <a:rPr sz="900" i="1" spc="-30" dirty="0">
                          <a:latin typeface="Arial"/>
                          <a:cs typeface="Arial"/>
                        </a:rPr>
                        <a:t> </a:t>
                      </a:r>
                      <a:r>
                        <a:rPr sz="900" i="1" dirty="0">
                          <a:latin typeface="Arial"/>
                          <a:cs typeface="Arial"/>
                        </a:rPr>
                        <a:t>of  </a:t>
                      </a:r>
                      <a:r>
                        <a:rPr sz="900" i="1" spc="-20" dirty="0">
                          <a:latin typeface="Arial"/>
                          <a:cs typeface="Arial"/>
                        </a:rPr>
                        <a:t>any </a:t>
                      </a:r>
                      <a:r>
                        <a:rPr sz="900" i="1" dirty="0">
                          <a:latin typeface="Arial"/>
                          <a:cs typeface="Arial"/>
                        </a:rPr>
                        <a:t>bug </a:t>
                      </a:r>
                      <a:r>
                        <a:rPr sz="900" i="1" spc="10" dirty="0">
                          <a:latin typeface="Arial"/>
                          <a:cs typeface="Arial"/>
                        </a:rPr>
                        <a:t>but </a:t>
                      </a:r>
                      <a:r>
                        <a:rPr sz="900" i="1" spc="-20" dirty="0">
                          <a:latin typeface="Arial"/>
                          <a:cs typeface="Arial"/>
                        </a:rPr>
                        <a:t>may </a:t>
                      </a:r>
                      <a:r>
                        <a:rPr sz="900" i="1" spc="-25" dirty="0">
                          <a:latin typeface="Arial"/>
                          <a:cs typeface="Arial"/>
                        </a:rPr>
                        <a:t>need </a:t>
                      </a:r>
                      <a:r>
                        <a:rPr sz="900" i="1" spc="-235" dirty="0">
                          <a:latin typeface="Arial"/>
                          <a:cs typeface="Arial"/>
                        </a:rPr>
                        <a:t> </a:t>
                      </a:r>
                      <a:r>
                        <a:rPr sz="900" i="1" dirty="0">
                          <a:latin typeface="Arial"/>
                          <a:cs typeface="Arial"/>
                        </a:rPr>
                        <a:t>some</a:t>
                      </a:r>
                      <a:r>
                        <a:rPr sz="900" i="1" spc="-30" dirty="0">
                          <a:latin typeface="Arial"/>
                          <a:cs typeface="Arial"/>
                        </a:rPr>
                        <a:t> </a:t>
                      </a:r>
                      <a:r>
                        <a:rPr sz="900" i="1" dirty="0">
                          <a:latin typeface="Arial"/>
                          <a:cs typeface="Arial"/>
                        </a:rPr>
                        <a:t>support  identifying </a:t>
                      </a:r>
                      <a:r>
                        <a:rPr sz="900" i="1" spc="-5" dirty="0">
                          <a:latin typeface="Arial"/>
                          <a:cs typeface="Arial"/>
                        </a:rPr>
                        <a:t>the </a:t>
                      </a:r>
                      <a:r>
                        <a:rPr sz="900" i="1" spc="-15" dirty="0">
                          <a:latin typeface="Arial"/>
                          <a:cs typeface="Arial"/>
                        </a:rPr>
                        <a:t>specific </a:t>
                      </a:r>
                      <a:r>
                        <a:rPr sz="900" i="1" spc="-10" dirty="0">
                          <a:latin typeface="Arial"/>
                          <a:cs typeface="Arial"/>
                        </a:rPr>
                        <a:t> </a:t>
                      </a:r>
                      <a:r>
                        <a:rPr sz="900" i="1" spc="-15" dirty="0">
                          <a:latin typeface="Arial"/>
                          <a:cs typeface="Arial"/>
                        </a:rPr>
                        <a:t>line</a:t>
                      </a:r>
                      <a:r>
                        <a:rPr sz="900" i="1" spc="-35" dirty="0">
                          <a:latin typeface="Arial"/>
                          <a:cs typeface="Arial"/>
                        </a:rPr>
                        <a:t> </a:t>
                      </a:r>
                      <a:r>
                        <a:rPr sz="900" i="1" spc="5" dirty="0">
                          <a:latin typeface="Arial"/>
                          <a:cs typeface="Arial"/>
                        </a:rPr>
                        <a:t>of</a:t>
                      </a:r>
                      <a:r>
                        <a:rPr sz="900" i="1" spc="-35" dirty="0">
                          <a:latin typeface="Arial"/>
                          <a:cs typeface="Arial"/>
                        </a:rPr>
                        <a:t> </a:t>
                      </a:r>
                      <a:r>
                        <a:rPr sz="900" i="1" spc="-30" dirty="0">
                          <a:latin typeface="Arial"/>
                          <a:cs typeface="Arial"/>
                        </a:rPr>
                        <a:t>code.</a:t>
                      </a:r>
                      <a:endParaRPr sz="900">
                        <a:latin typeface="Arial"/>
                        <a:cs typeface="Arial"/>
                      </a:endParaRPr>
                    </a:p>
                  </a:txBody>
                  <a:tcPr marL="0" marR="0" marT="9334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8C370"/>
                    </a:solidFill>
                  </a:tcPr>
                </a:tc>
                <a:tc>
                  <a:txBody>
                    <a:bodyPr/>
                    <a:lstStyle/>
                    <a:p>
                      <a:pPr marL="90805" marR="83185" indent="-635" algn="ctr">
                        <a:lnSpc>
                          <a:spcPts val="1050"/>
                        </a:lnSpc>
                        <a:spcBef>
                          <a:spcPts val="735"/>
                        </a:spcBef>
                      </a:pPr>
                      <a:r>
                        <a:rPr sz="900" i="1" dirty="0">
                          <a:latin typeface="Arial"/>
                          <a:cs typeface="Arial"/>
                        </a:rPr>
                        <a:t>Children</a:t>
                      </a:r>
                      <a:r>
                        <a:rPr sz="900" i="1" spc="-3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translate  </a:t>
                      </a:r>
                      <a:r>
                        <a:rPr sz="900" i="1" spc="-5" dirty="0">
                          <a:latin typeface="Arial"/>
                          <a:cs typeface="Arial"/>
                        </a:rPr>
                        <a:t>algorithms </a:t>
                      </a:r>
                      <a:r>
                        <a:rPr sz="900" i="1" spc="10" dirty="0">
                          <a:latin typeface="Arial"/>
                          <a:cs typeface="Arial"/>
                        </a:rPr>
                        <a:t>that </a:t>
                      </a:r>
                      <a:r>
                        <a:rPr sz="900" i="1" spc="-15" dirty="0">
                          <a:latin typeface="Arial"/>
                          <a:cs typeface="Arial"/>
                        </a:rPr>
                        <a:t>include </a:t>
                      </a:r>
                      <a:r>
                        <a:rPr sz="900" i="1" spc="-10" dirty="0">
                          <a:latin typeface="Arial"/>
                          <a:cs typeface="Arial"/>
                        </a:rPr>
                        <a:t> </a:t>
                      </a:r>
                      <a:r>
                        <a:rPr sz="900" i="1" dirty="0">
                          <a:latin typeface="Arial"/>
                          <a:cs typeface="Arial"/>
                        </a:rPr>
                        <a:t>sequence,</a:t>
                      </a:r>
                      <a:r>
                        <a:rPr sz="900" i="1" spc="-30" dirty="0">
                          <a:latin typeface="Arial"/>
                          <a:cs typeface="Arial"/>
                        </a:rPr>
                        <a:t> </a:t>
                      </a:r>
                      <a:r>
                        <a:rPr sz="900" i="1" dirty="0">
                          <a:latin typeface="Arial"/>
                          <a:cs typeface="Arial"/>
                        </a:rPr>
                        <a:t>selection</a:t>
                      </a:r>
                      <a:r>
                        <a:rPr sz="900" i="1" spc="-30" dirty="0">
                          <a:latin typeface="Arial"/>
                          <a:cs typeface="Arial"/>
                        </a:rPr>
                        <a:t> </a:t>
                      </a:r>
                      <a:r>
                        <a:rPr sz="900" i="1" dirty="0">
                          <a:latin typeface="Arial"/>
                          <a:cs typeface="Arial"/>
                        </a:rPr>
                        <a:t>and  repetition</a:t>
                      </a:r>
                      <a:r>
                        <a:rPr sz="900" i="1" spc="-30" dirty="0">
                          <a:latin typeface="Arial"/>
                          <a:cs typeface="Arial"/>
                        </a:rPr>
                        <a:t> </a:t>
                      </a:r>
                      <a:r>
                        <a:rPr sz="900" i="1" dirty="0">
                          <a:latin typeface="Arial"/>
                          <a:cs typeface="Arial"/>
                        </a:rPr>
                        <a:t>into</a:t>
                      </a:r>
                      <a:r>
                        <a:rPr sz="900" i="1" spc="-30" dirty="0">
                          <a:latin typeface="Arial"/>
                          <a:cs typeface="Arial"/>
                        </a:rPr>
                        <a:t> </a:t>
                      </a:r>
                      <a:r>
                        <a:rPr sz="900" i="1" dirty="0">
                          <a:latin typeface="Arial"/>
                          <a:cs typeface="Arial"/>
                        </a:rPr>
                        <a:t>code</a:t>
                      </a:r>
                      <a:r>
                        <a:rPr sz="900" i="1" spc="-30" dirty="0">
                          <a:latin typeface="Arial"/>
                          <a:cs typeface="Arial"/>
                        </a:rPr>
                        <a:t> </a:t>
                      </a:r>
                      <a:r>
                        <a:rPr sz="900" i="1" dirty="0">
                          <a:latin typeface="Arial"/>
                          <a:cs typeface="Arial"/>
                        </a:rPr>
                        <a:t>with  increasing</a:t>
                      </a:r>
                      <a:r>
                        <a:rPr sz="900" i="1" spc="-30" dirty="0">
                          <a:latin typeface="Arial"/>
                          <a:cs typeface="Arial"/>
                        </a:rPr>
                        <a:t> </a:t>
                      </a:r>
                      <a:r>
                        <a:rPr sz="900" i="1" dirty="0">
                          <a:latin typeface="Arial"/>
                          <a:cs typeface="Arial"/>
                        </a:rPr>
                        <a:t>ease</a:t>
                      </a:r>
                      <a:r>
                        <a:rPr sz="900" i="1" spc="-30" dirty="0">
                          <a:latin typeface="Arial"/>
                          <a:cs typeface="Arial"/>
                        </a:rPr>
                        <a:t> </a:t>
                      </a:r>
                      <a:r>
                        <a:rPr sz="900" i="1" dirty="0">
                          <a:latin typeface="Arial"/>
                          <a:cs typeface="Arial"/>
                        </a:rPr>
                        <a:t>and  their </a:t>
                      </a:r>
                      <a:r>
                        <a:rPr sz="900" i="1" spc="15" dirty="0">
                          <a:latin typeface="Arial"/>
                          <a:cs typeface="Arial"/>
                        </a:rPr>
                        <a:t>own </a:t>
                      </a:r>
                      <a:r>
                        <a:rPr sz="900" i="1" spc="-15" dirty="0">
                          <a:latin typeface="Arial"/>
                          <a:cs typeface="Arial"/>
                        </a:rPr>
                        <a:t>designs </a:t>
                      </a:r>
                      <a:r>
                        <a:rPr sz="900" i="1" spc="5" dirty="0">
                          <a:latin typeface="Arial"/>
                          <a:cs typeface="Arial"/>
                        </a:rPr>
                        <a:t>show </a:t>
                      </a:r>
                      <a:r>
                        <a:rPr sz="900" i="1" spc="-235" dirty="0">
                          <a:latin typeface="Arial"/>
                          <a:cs typeface="Arial"/>
                        </a:rPr>
                        <a:t> </a:t>
                      </a:r>
                      <a:r>
                        <a:rPr sz="900" i="1" dirty="0">
                          <a:latin typeface="Arial"/>
                          <a:cs typeface="Arial"/>
                        </a:rPr>
                        <a:t>that</a:t>
                      </a:r>
                      <a:r>
                        <a:rPr sz="900" i="1" spc="-30" dirty="0">
                          <a:latin typeface="Arial"/>
                          <a:cs typeface="Arial"/>
                        </a:rPr>
                        <a:t> </a:t>
                      </a:r>
                      <a:r>
                        <a:rPr sz="900" i="1" dirty="0">
                          <a:latin typeface="Arial"/>
                          <a:cs typeface="Arial"/>
                        </a:rPr>
                        <a:t>they</a:t>
                      </a:r>
                      <a:r>
                        <a:rPr sz="900" i="1" spc="-30" dirty="0">
                          <a:latin typeface="Arial"/>
                          <a:cs typeface="Arial"/>
                        </a:rPr>
                        <a:t> </a:t>
                      </a:r>
                      <a:r>
                        <a:rPr sz="900" i="1" dirty="0">
                          <a:latin typeface="Arial"/>
                          <a:cs typeface="Arial"/>
                        </a:rPr>
                        <a:t>are</a:t>
                      </a:r>
                      <a:r>
                        <a:rPr sz="900" i="1" spc="-30" dirty="0">
                          <a:latin typeface="Arial"/>
                          <a:cs typeface="Arial"/>
                        </a:rPr>
                        <a:t> </a:t>
                      </a:r>
                      <a:r>
                        <a:rPr sz="900" i="1" dirty="0">
                          <a:latin typeface="Arial"/>
                          <a:cs typeface="Arial"/>
                        </a:rPr>
                        <a:t>thinking</a:t>
                      </a:r>
                      <a:r>
                        <a:rPr sz="900" i="1" spc="-30" dirty="0">
                          <a:latin typeface="Arial"/>
                          <a:cs typeface="Arial"/>
                        </a:rPr>
                        <a:t> </a:t>
                      </a:r>
                      <a:r>
                        <a:rPr sz="900" i="1" dirty="0">
                          <a:latin typeface="Arial"/>
                          <a:cs typeface="Arial"/>
                        </a:rPr>
                        <a:t>of  </a:t>
                      </a:r>
                      <a:r>
                        <a:rPr sz="900" i="1" spc="15" dirty="0">
                          <a:latin typeface="Arial"/>
                          <a:cs typeface="Arial"/>
                        </a:rPr>
                        <a:t>how </a:t>
                      </a:r>
                      <a:r>
                        <a:rPr sz="900" i="1" spc="10" dirty="0">
                          <a:latin typeface="Arial"/>
                          <a:cs typeface="Arial"/>
                        </a:rPr>
                        <a:t>to </a:t>
                      </a:r>
                      <a:r>
                        <a:rPr sz="900" i="1" spc="-20" dirty="0">
                          <a:latin typeface="Arial"/>
                          <a:cs typeface="Arial"/>
                        </a:rPr>
                        <a:t>accomplish </a:t>
                      </a:r>
                      <a:r>
                        <a:rPr sz="900" i="1" spc="-5" dirty="0">
                          <a:latin typeface="Arial"/>
                          <a:cs typeface="Arial"/>
                        </a:rPr>
                        <a:t>the </a:t>
                      </a:r>
                      <a:r>
                        <a:rPr sz="900" i="1" dirty="0">
                          <a:latin typeface="Arial"/>
                          <a:cs typeface="Arial"/>
                        </a:rPr>
                        <a:t> set</a:t>
                      </a:r>
                      <a:r>
                        <a:rPr sz="900" i="1" spc="-30" dirty="0">
                          <a:latin typeface="Arial"/>
                          <a:cs typeface="Arial"/>
                        </a:rPr>
                        <a:t> </a:t>
                      </a:r>
                      <a:r>
                        <a:rPr sz="900" i="1" dirty="0">
                          <a:latin typeface="Arial"/>
                          <a:cs typeface="Arial"/>
                        </a:rPr>
                        <a:t>task</a:t>
                      </a:r>
                      <a:r>
                        <a:rPr sz="900" i="1" spc="-30" dirty="0">
                          <a:latin typeface="Arial"/>
                          <a:cs typeface="Arial"/>
                        </a:rPr>
                        <a:t> </a:t>
                      </a:r>
                      <a:r>
                        <a:rPr sz="900" i="1" dirty="0">
                          <a:latin typeface="Arial"/>
                          <a:cs typeface="Arial"/>
                        </a:rPr>
                        <a:t>in</a:t>
                      </a:r>
                      <a:r>
                        <a:rPr sz="900" i="1" spc="-30" dirty="0">
                          <a:latin typeface="Arial"/>
                          <a:cs typeface="Arial"/>
                        </a:rPr>
                        <a:t> </a:t>
                      </a:r>
                      <a:r>
                        <a:rPr sz="900" i="1" dirty="0">
                          <a:latin typeface="Arial"/>
                          <a:cs typeface="Arial"/>
                        </a:rPr>
                        <a:t>code</a:t>
                      </a:r>
                      <a:r>
                        <a:rPr sz="900" i="1" spc="-30" dirty="0">
                          <a:latin typeface="Arial"/>
                          <a:cs typeface="Arial"/>
                        </a:rPr>
                        <a:t> </a:t>
                      </a:r>
                      <a:r>
                        <a:rPr sz="900" i="1" dirty="0">
                          <a:latin typeface="Arial"/>
                          <a:cs typeface="Arial"/>
                        </a:rPr>
                        <a:t>utilising  </a:t>
                      </a:r>
                      <a:r>
                        <a:rPr sz="900" i="1" spc="-25" dirty="0">
                          <a:latin typeface="Arial"/>
                          <a:cs typeface="Arial"/>
                        </a:rPr>
                        <a:t>such</a:t>
                      </a:r>
                      <a:r>
                        <a:rPr sz="900" i="1" spc="200" dirty="0">
                          <a:latin typeface="Arial"/>
                          <a:cs typeface="Arial"/>
                        </a:rPr>
                        <a:t> </a:t>
                      </a:r>
                      <a:r>
                        <a:rPr sz="900" i="1" spc="-15" dirty="0">
                          <a:latin typeface="Arial"/>
                          <a:cs typeface="Arial"/>
                        </a:rPr>
                        <a:t>structures. </a:t>
                      </a:r>
                      <a:r>
                        <a:rPr sz="900" i="1" spc="-25" dirty="0">
                          <a:latin typeface="Arial"/>
                          <a:cs typeface="Arial"/>
                        </a:rPr>
                        <a:t>They </a:t>
                      </a:r>
                      <a:r>
                        <a:rPr sz="900" i="1" spc="-20" dirty="0">
                          <a:latin typeface="Arial"/>
                          <a:cs typeface="Arial"/>
                        </a:rPr>
                        <a:t> </a:t>
                      </a:r>
                      <a:r>
                        <a:rPr sz="900" i="1" dirty="0">
                          <a:latin typeface="Arial"/>
                          <a:cs typeface="Arial"/>
                        </a:rPr>
                        <a:t>are</a:t>
                      </a:r>
                      <a:r>
                        <a:rPr sz="900" i="1" spc="-30" dirty="0">
                          <a:latin typeface="Arial"/>
                          <a:cs typeface="Arial"/>
                        </a:rPr>
                        <a:t> </a:t>
                      </a:r>
                      <a:r>
                        <a:rPr sz="900" i="1" dirty="0">
                          <a:latin typeface="Arial"/>
                          <a:cs typeface="Arial"/>
                        </a:rPr>
                        <a:t>combining</a:t>
                      </a:r>
                      <a:r>
                        <a:rPr sz="900" i="1" spc="-30" dirty="0">
                          <a:latin typeface="Arial"/>
                          <a:cs typeface="Arial"/>
                        </a:rPr>
                        <a:t> </a:t>
                      </a:r>
                      <a:r>
                        <a:rPr sz="900" i="1" dirty="0">
                          <a:latin typeface="Arial"/>
                          <a:cs typeface="Arial"/>
                        </a:rPr>
                        <a:t>sequence,  </a:t>
                      </a:r>
                      <a:r>
                        <a:rPr sz="900" i="1" spc="-15" dirty="0">
                          <a:latin typeface="Arial"/>
                          <a:cs typeface="Arial"/>
                        </a:rPr>
                        <a:t>selection and </a:t>
                      </a:r>
                      <a:r>
                        <a:rPr sz="900" i="1" spc="-5" dirty="0">
                          <a:latin typeface="Arial"/>
                          <a:cs typeface="Arial"/>
                        </a:rPr>
                        <a:t>repetition </a:t>
                      </a:r>
                      <a:r>
                        <a:rPr sz="900" i="1" dirty="0">
                          <a:latin typeface="Arial"/>
                          <a:cs typeface="Arial"/>
                        </a:rPr>
                        <a:t> </a:t>
                      </a:r>
                      <a:r>
                        <a:rPr sz="900" i="1" spc="30" dirty="0">
                          <a:latin typeface="Arial"/>
                          <a:cs typeface="Arial"/>
                        </a:rPr>
                        <a:t>with </a:t>
                      </a:r>
                      <a:r>
                        <a:rPr sz="900" i="1" spc="-5" dirty="0">
                          <a:latin typeface="Arial"/>
                          <a:cs typeface="Arial"/>
                        </a:rPr>
                        <a:t>other </a:t>
                      </a:r>
                      <a:r>
                        <a:rPr sz="900" i="1" spc="-10" dirty="0">
                          <a:latin typeface="Arial"/>
                          <a:cs typeface="Arial"/>
                        </a:rPr>
                        <a:t>coding </a:t>
                      </a:r>
                      <a:r>
                        <a:rPr sz="900" i="1" spc="-5" dirty="0">
                          <a:latin typeface="Arial"/>
                          <a:cs typeface="Arial"/>
                        </a:rPr>
                        <a:t> </a:t>
                      </a:r>
                      <a:r>
                        <a:rPr sz="900" i="1" spc="-10" dirty="0">
                          <a:latin typeface="Arial"/>
                          <a:cs typeface="Arial"/>
                        </a:rPr>
                        <a:t>structures </a:t>
                      </a:r>
                      <a:r>
                        <a:rPr sz="900" i="1" spc="10" dirty="0">
                          <a:latin typeface="Arial"/>
                          <a:cs typeface="Arial"/>
                        </a:rPr>
                        <a:t>to </a:t>
                      </a:r>
                      <a:r>
                        <a:rPr sz="900" i="1" spc="-25" dirty="0">
                          <a:latin typeface="Arial"/>
                          <a:cs typeface="Arial"/>
                        </a:rPr>
                        <a:t>achieve </a:t>
                      </a:r>
                      <a:r>
                        <a:rPr sz="900" i="1" spc="-20" dirty="0">
                          <a:latin typeface="Arial"/>
                          <a:cs typeface="Arial"/>
                        </a:rPr>
                        <a:t> </a:t>
                      </a:r>
                      <a:r>
                        <a:rPr sz="900" i="1" dirty="0">
                          <a:latin typeface="Arial"/>
                          <a:cs typeface="Arial"/>
                        </a:rPr>
                        <a:t>their</a:t>
                      </a:r>
                      <a:r>
                        <a:rPr sz="900" i="1" spc="-40" dirty="0">
                          <a:latin typeface="Arial"/>
                          <a:cs typeface="Arial"/>
                        </a:rPr>
                        <a:t> </a:t>
                      </a:r>
                      <a:r>
                        <a:rPr sz="900" i="1" spc="-5" dirty="0">
                          <a:latin typeface="Arial"/>
                          <a:cs typeface="Arial"/>
                        </a:rPr>
                        <a:t>algorithm</a:t>
                      </a:r>
                      <a:r>
                        <a:rPr sz="900" i="1" spc="-35" dirty="0">
                          <a:latin typeface="Arial"/>
                          <a:cs typeface="Arial"/>
                        </a:rPr>
                        <a:t> </a:t>
                      </a:r>
                      <a:r>
                        <a:rPr sz="900" i="1" spc="-20" dirty="0">
                          <a:latin typeface="Arial"/>
                          <a:cs typeface="Arial"/>
                        </a:rPr>
                        <a:t>design.</a:t>
                      </a:r>
                      <a:endParaRPr sz="900">
                        <a:latin typeface="Arial"/>
                        <a:cs typeface="Arial"/>
                      </a:endParaRPr>
                    </a:p>
                  </a:txBody>
                  <a:tcPr marL="0" marR="0" marT="9334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AD294"/>
                    </a:solidFill>
                  </a:tcPr>
                </a:tc>
                <a:tc>
                  <a:txBody>
                    <a:bodyPr/>
                    <a:lstStyle/>
                    <a:p>
                      <a:pPr marL="150495" marR="142240" indent="-635" algn="ctr">
                        <a:lnSpc>
                          <a:spcPts val="1040"/>
                        </a:lnSpc>
                        <a:spcBef>
                          <a:spcPts val="745"/>
                        </a:spcBef>
                      </a:pPr>
                      <a:r>
                        <a:rPr sz="900" i="1" spc="15" dirty="0">
                          <a:latin typeface="Arial"/>
                          <a:cs typeface="Arial"/>
                        </a:rPr>
                        <a:t>When </a:t>
                      </a:r>
                      <a:r>
                        <a:rPr sz="900" i="1" spc="-5" dirty="0">
                          <a:latin typeface="Arial"/>
                          <a:cs typeface="Arial"/>
                        </a:rPr>
                        <a:t>children </a:t>
                      </a:r>
                      <a:r>
                        <a:rPr sz="900" i="1" spc="-25" dirty="0">
                          <a:latin typeface="Arial"/>
                          <a:cs typeface="Arial"/>
                        </a:rPr>
                        <a:t>code, </a:t>
                      </a:r>
                      <a:r>
                        <a:rPr sz="900" i="1" spc="-20" dirty="0">
                          <a:latin typeface="Arial"/>
                          <a:cs typeface="Arial"/>
                        </a:rPr>
                        <a:t> </a:t>
                      </a:r>
                      <a:r>
                        <a:rPr sz="900" i="1" spc="5" dirty="0">
                          <a:latin typeface="Arial"/>
                          <a:cs typeface="Arial"/>
                        </a:rPr>
                        <a:t>the</a:t>
                      </a:r>
                      <a:r>
                        <a:rPr sz="900" i="1" dirty="0">
                          <a:latin typeface="Arial"/>
                          <a:cs typeface="Arial"/>
                        </a:rPr>
                        <a:t>y</a:t>
                      </a:r>
                      <a:r>
                        <a:rPr sz="900" i="1" spc="-30" dirty="0">
                          <a:latin typeface="Arial"/>
                          <a:cs typeface="Arial"/>
                        </a:rPr>
                        <a:t> </a:t>
                      </a:r>
                      <a:r>
                        <a:rPr sz="900" i="1" spc="5" dirty="0">
                          <a:latin typeface="Arial"/>
                          <a:cs typeface="Arial"/>
                        </a:rPr>
                        <a:t>ar</a:t>
                      </a:r>
                      <a:r>
                        <a:rPr sz="900" i="1" dirty="0">
                          <a:latin typeface="Arial"/>
                          <a:cs typeface="Arial"/>
                        </a:rPr>
                        <a:t>e</a:t>
                      </a:r>
                      <a:r>
                        <a:rPr sz="900" i="1" spc="-30" dirty="0">
                          <a:latin typeface="Arial"/>
                          <a:cs typeface="Arial"/>
                        </a:rPr>
                        <a:t> </a:t>
                      </a:r>
                      <a:r>
                        <a:rPr sz="900" i="1" spc="5" dirty="0">
                          <a:latin typeface="Arial"/>
                          <a:cs typeface="Arial"/>
                        </a:rPr>
                        <a:t>beginnin</a:t>
                      </a:r>
                      <a:r>
                        <a:rPr sz="900" i="1" dirty="0">
                          <a:latin typeface="Arial"/>
                          <a:cs typeface="Arial"/>
                        </a:rPr>
                        <a:t>g</a:t>
                      </a:r>
                      <a:r>
                        <a:rPr sz="900" i="1" spc="-30" dirty="0">
                          <a:latin typeface="Arial"/>
                          <a:cs typeface="Arial"/>
                        </a:rPr>
                        <a:t> </a:t>
                      </a:r>
                      <a:r>
                        <a:rPr sz="900" i="1" spc="5" dirty="0">
                          <a:latin typeface="Arial"/>
                          <a:cs typeface="Arial"/>
                        </a:rPr>
                        <a:t>to  think </a:t>
                      </a:r>
                      <a:r>
                        <a:rPr sz="900" i="1" dirty="0">
                          <a:latin typeface="Arial"/>
                          <a:cs typeface="Arial"/>
                        </a:rPr>
                        <a:t>about </a:t>
                      </a:r>
                      <a:r>
                        <a:rPr sz="900" i="1" spc="5" dirty="0">
                          <a:latin typeface="Arial"/>
                          <a:cs typeface="Arial"/>
                        </a:rPr>
                        <a:t>their </a:t>
                      </a:r>
                      <a:r>
                        <a:rPr sz="900" i="1" spc="-20" dirty="0">
                          <a:latin typeface="Arial"/>
                          <a:cs typeface="Arial"/>
                        </a:rPr>
                        <a:t>code </a:t>
                      </a:r>
                      <a:r>
                        <a:rPr sz="900" i="1" spc="-240" dirty="0">
                          <a:latin typeface="Arial"/>
                          <a:cs typeface="Arial"/>
                        </a:rPr>
                        <a:t> </a:t>
                      </a:r>
                      <a:r>
                        <a:rPr sz="900" i="1" dirty="0">
                          <a:latin typeface="Arial"/>
                          <a:cs typeface="Arial"/>
                        </a:rPr>
                        <a:t>structure in </a:t>
                      </a:r>
                      <a:r>
                        <a:rPr sz="900" i="1" spc="-5" dirty="0">
                          <a:latin typeface="Arial"/>
                          <a:cs typeface="Arial"/>
                        </a:rPr>
                        <a:t>terms </a:t>
                      </a:r>
                      <a:r>
                        <a:rPr sz="900" i="1" spc="10" dirty="0">
                          <a:latin typeface="Arial"/>
                          <a:cs typeface="Arial"/>
                        </a:rPr>
                        <a:t>of </a:t>
                      </a:r>
                      <a:r>
                        <a:rPr sz="900" i="1" spc="15" dirty="0">
                          <a:latin typeface="Arial"/>
                          <a:cs typeface="Arial"/>
                        </a:rPr>
                        <a:t> </a:t>
                      </a:r>
                      <a:r>
                        <a:rPr sz="900" i="1" dirty="0">
                          <a:latin typeface="Arial"/>
                          <a:cs typeface="Arial"/>
                        </a:rPr>
                        <a:t>the </a:t>
                      </a:r>
                      <a:r>
                        <a:rPr sz="900" i="1" spc="5" dirty="0">
                          <a:latin typeface="Arial"/>
                          <a:cs typeface="Arial"/>
                        </a:rPr>
                        <a:t>ability </a:t>
                      </a:r>
                      <a:r>
                        <a:rPr sz="900" i="1" spc="15" dirty="0">
                          <a:latin typeface="Arial"/>
                          <a:cs typeface="Arial"/>
                        </a:rPr>
                        <a:t>to </a:t>
                      </a:r>
                      <a:r>
                        <a:rPr sz="900" i="1" spc="-5" dirty="0">
                          <a:latin typeface="Arial"/>
                          <a:cs typeface="Arial"/>
                        </a:rPr>
                        <a:t>debug </a:t>
                      </a:r>
                      <a:r>
                        <a:rPr sz="900" i="1" dirty="0">
                          <a:latin typeface="Arial"/>
                          <a:cs typeface="Arial"/>
                        </a:rPr>
                        <a:t> </a:t>
                      </a:r>
                      <a:r>
                        <a:rPr sz="900" i="1" spc="-15" dirty="0">
                          <a:latin typeface="Arial"/>
                          <a:cs typeface="Arial"/>
                        </a:rPr>
                        <a:t>and</a:t>
                      </a:r>
                      <a:r>
                        <a:rPr sz="900" i="1" spc="-50" dirty="0">
                          <a:latin typeface="Arial"/>
                          <a:cs typeface="Arial"/>
                        </a:rPr>
                        <a:t> </a:t>
                      </a:r>
                      <a:r>
                        <a:rPr sz="900" i="1" spc="5" dirty="0">
                          <a:latin typeface="Arial"/>
                          <a:cs typeface="Arial"/>
                        </a:rPr>
                        <a:t>interpret</a:t>
                      </a:r>
                      <a:r>
                        <a:rPr sz="900" i="1" spc="-45" dirty="0">
                          <a:latin typeface="Arial"/>
                          <a:cs typeface="Arial"/>
                        </a:rPr>
                        <a:t> </a:t>
                      </a:r>
                      <a:r>
                        <a:rPr sz="900" i="1" dirty="0">
                          <a:latin typeface="Arial"/>
                          <a:cs typeface="Arial"/>
                        </a:rPr>
                        <a:t>the</a:t>
                      </a:r>
                      <a:r>
                        <a:rPr sz="900" i="1" spc="-45" dirty="0">
                          <a:latin typeface="Arial"/>
                          <a:cs typeface="Arial"/>
                        </a:rPr>
                        <a:t> </a:t>
                      </a:r>
                      <a:r>
                        <a:rPr sz="900" i="1" spc="-20" dirty="0">
                          <a:latin typeface="Arial"/>
                          <a:cs typeface="Arial"/>
                        </a:rPr>
                        <a:t>code </a:t>
                      </a:r>
                      <a:r>
                        <a:rPr sz="900" i="1" spc="-235" dirty="0">
                          <a:latin typeface="Arial"/>
                          <a:cs typeface="Arial"/>
                        </a:rPr>
                        <a:t> </a:t>
                      </a:r>
                      <a:r>
                        <a:rPr sz="900" i="1" spc="5" dirty="0">
                          <a:latin typeface="Arial"/>
                          <a:cs typeface="Arial"/>
                        </a:rPr>
                        <a:t>later</a:t>
                      </a:r>
                      <a:r>
                        <a:rPr sz="900" i="1" dirty="0">
                          <a:latin typeface="Arial"/>
                          <a:cs typeface="Arial"/>
                        </a:rPr>
                        <a:t>,</a:t>
                      </a:r>
                      <a:r>
                        <a:rPr sz="900" i="1" spc="-30" dirty="0">
                          <a:latin typeface="Arial"/>
                          <a:cs typeface="Arial"/>
                        </a:rPr>
                        <a:t> </a:t>
                      </a:r>
                      <a:r>
                        <a:rPr sz="900" i="1" spc="5" dirty="0">
                          <a:latin typeface="Arial"/>
                          <a:cs typeface="Arial"/>
                        </a:rPr>
                        <a:t>e.g</a:t>
                      </a:r>
                      <a:r>
                        <a:rPr sz="900" i="1" dirty="0">
                          <a:latin typeface="Arial"/>
                          <a:cs typeface="Arial"/>
                        </a:rPr>
                        <a:t>.</a:t>
                      </a:r>
                      <a:r>
                        <a:rPr sz="900" i="1" spc="-30" dirty="0">
                          <a:latin typeface="Arial"/>
                          <a:cs typeface="Arial"/>
                        </a:rPr>
                        <a:t> </a:t>
                      </a:r>
                      <a:r>
                        <a:rPr sz="900" i="1" spc="5" dirty="0">
                          <a:latin typeface="Arial"/>
                          <a:cs typeface="Arial"/>
                        </a:rPr>
                        <a:t>th</a:t>
                      </a:r>
                      <a:r>
                        <a:rPr sz="900" i="1" dirty="0">
                          <a:latin typeface="Arial"/>
                          <a:cs typeface="Arial"/>
                        </a:rPr>
                        <a:t>e</a:t>
                      </a:r>
                      <a:r>
                        <a:rPr sz="900" i="1" spc="-30" dirty="0">
                          <a:latin typeface="Arial"/>
                          <a:cs typeface="Arial"/>
                        </a:rPr>
                        <a:t> </a:t>
                      </a:r>
                      <a:r>
                        <a:rPr sz="900" i="1" spc="5" dirty="0">
                          <a:latin typeface="Arial"/>
                          <a:cs typeface="Arial"/>
                        </a:rPr>
                        <a:t>us</a:t>
                      </a:r>
                      <a:r>
                        <a:rPr sz="900" i="1" dirty="0">
                          <a:latin typeface="Arial"/>
                          <a:cs typeface="Arial"/>
                        </a:rPr>
                        <a:t>e</a:t>
                      </a:r>
                      <a:r>
                        <a:rPr sz="900" i="1" spc="-30" dirty="0">
                          <a:latin typeface="Arial"/>
                          <a:cs typeface="Arial"/>
                        </a:rPr>
                        <a:t> </a:t>
                      </a:r>
                      <a:r>
                        <a:rPr sz="900" i="1" spc="5" dirty="0">
                          <a:latin typeface="Arial"/>
                          <a:cs typeface="Arial"/>
                        </a:rPr>
                        <a:t>of  </a:t>
                      </a:r>
                      <a:r>
                        <a:rPr sz="900" i="1" spc="-5" dirty="0">
                          <a:latin typeface="Arial"/>
                          <a:cs typeface="Arial"/>
                        </a:rPr>
                        <a:t>tabs </a:t>
                      </a:r>
                      <a:r>
                        <a:rPr sz="900" i="1" spc="15" dirty="0">
                          <a:latin typeface="Arial"/>
                          <a:cs typeface="Arial"/>
                        </a:rPr>
                        <a:t>to </a:t>
                      </a:r>
                      <a:r>
                        <a:rPr sz="900" i="1" spc="-15" dirty="0">
                          <a:latin typeface="Arial"/>
                          <a:cs typeface="Arial"/>
                        </a:rPr>
                        <a:t>organise </a:t>
                      </a:r>
                      <a:r>
                        <a:rPr sz="900" i="1" spc="-20" dirty="0">
                          <a:latin typeface="Arial"/>
                          <a:cs typeface="Arial"/>
                        </a:rPr>
                        <a:t>code </a:t>
                      </a:r>
                      <a:r>
                        <a:rPr sz="900" i="1" spc="-235" dirty="0">
                          <a:latin typeface="Arial"/>
                          <a:cs typeface="Arial"/>
                        </a:rPr>
                        <a:t> </a:t>
                      </a:r>
                      <a:r>
                        <a:rPr sz="900" i="1" spc="-15" dirty="0">
                          <a:latin typeface="Arial"/>
                          <a:cs typeface="Arial"/>
                        </a:rPr>
                        <a:t>and </a:t>
                      </a:r>
                      <a:r>
                        <a:rPr sz="900" i="1" dirty="0">
                          <a:latin typeface="Arial"/>
                          <a:cs typeface="Arial"/>
                        </a:rPr>
                        <a:t>the </a:t>
                      </a:r>
                      <a:r>
                        <a:rPr sz="900" i="1" spc="-5" dirty="0">
                          <a:latin typeface="Arial"/>
                          <a:cs typeface="Arial"/>
                        </a:rPr>
                        <a:t>naming </a:t>
                      </a:r>
                      <a:r>
                        <a:rPr sz="900" i="1" spc="10" dirty="0">
                          <a:latin typeface="Arial"/>
                          <a:cs typeface="Arial"/>
                        </a:rPr>
                        <a:t>of </a:t>
                      </a:r>
                      <a:r>
                        <a:rPr sz="900" i="1" spc="15" dirty="0">
                          <a:latin typeface="Arial"/>
                          <a:cs typeface="Arial"/>
                        </a:rPr>
                        <a:t> </a:t>
                      </a:r>
                      <a:r>
                        <a:rPr sz="900" i="1" spc="-15" dirty="0">
                          <a:latin typeface="Arial"/>
                          <a:cs typeface="Arial"/>
                        </a:rPr>
                        <a:t>variables</a:t>
                      </a:r>
                      <a:endParaRPr sz="900">
                        <a:latin typeface="Arial"/>
                        <a:cs typeface="Arial"/>
                      </a:endParaRPr>
                    </a:p>
                  </a:txBody>
                  <a:tcPr marL="0" marR="0" marT="9461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BE1B7"/>
                    </a:solidFill>
                  </a:tcPr>
                </a:tc>
                <a:tc>
                  <a:txBody>
                    <a:bodyPr/>
                    <a:lstStyle/>
                    <a:p>
                      <a:pPr marL="100330" marR="92710" indent="-635" algn="ctr">
                        <a:lnSpc>
                          <a:spcPts val="1050"/>
                        </a:lnSpc>
                        <a:spcBef>
                          <a:spcPts val="730"/>
                        </a:spcBef>
                      </a:pPr>
                      <a:r>
                        <a:rPr sz="900" i="1" dirty="0">
                          <a:latin typeface="Arial"/>
                          <a:cs typeface="Arial"/>
                        </a:rPr>
                        <a:t>Children</a:t>
                      </a:r>
                      <a:r>
                        <a:rPr sz="900" i="1" spc="-30" dirty="0">
                          <a:latin typeface="Arial"/>
                          <a:cs typeface="Arial"/>
                        </a:rPr>
                        <a:t> </a:t>
                      </a:r>
                      <a:r>
                        <a:rPr sz="900" i="1" dirty="0">
                          <a:latin typeface="Arial"/>
                          <a:cs typeface="Arial"/>
                        </a:rPr>
                        <a:t>understand</a:t>
                      </a:r>
                      <a:r>
                        <a:rPr sz="900" i="1" spc="-30" dirty="0">
                          <a:latin typeface="Arial"/>
                          <a:cs typeface="Arial"/>
                        </a:rPr>
                        <a:t> </a:t>
                      </a:r>
                      <a:r>
                        <a:rPr sz="900" i="1" dirty="0">
                          <a:latin typeface="Arial"/>
                          <a:cs typeface="Arial"/>
                        </a:rPr>
                        <a:t>the  </a:t>
                      </a:r>
                      <a:r>
                        <a:rPr sz="900" i="1" spc="-20" dirty="0">
                          <a:latin typeface="Arial"/>
                          <a:cs typeface="Arial"/>
                        </a:rPr>
                        <a:t>value </a:t>
                      </a:r>
                      <a:r>
                        <a:rPr sz="900" i="1" spc="5" dirty="0">
                          <a:latin typeface="Arial"/>
                          <a:cs typeface="Arial"/>
                        </a:rPr>
                        <a:t>of </a:t>
                      </a:r>
                      <a:r>
                        <a:rPr sz="900" i="1" spc="-10" dirty="0">
                          <a:latin typeface="Arial"/>
                          <a:cs typeface="Arial"/>
                        </a:rPr>
                        <a:t>computer </a:t>
                      </a:r>
                      <a:r>
                        <a:rPr sz="900" i="1" spc="-5" dirty="0">
                          <a:latin typeface="Arial"/>
                          <a:cs typeface="Arial"/>
                        </a:rPr>
                        <a:t> </a:t>
                      </a:r>
                      <a:r>
                        <a:rPr sz="900" i="1" dirty="0">
                          <a:latin typeface="Arial"/>
                          <a:cs typeface="Arial"/>
                        </a:rPr>
                        <a:t>networks</a:t>
                      </a:r>
                      <a:r>
                        <a:rPr sz="900" i="1" spc="-30" dirty="0">
                          <a:latin typeface="Arial"/>
                          <a:cs typeface="Arial"/>
                        </a:rPr>
                        <a:t> </a:t>
                      </a:r>
                      <a:r>
                        <a:rPr sz="900" i="1" dirty="0">
                          <a:latin typeface="Arial"/>
                          <a:cs typeface="Arial"/>
                        </a:rPr>
                        <a:t>but</a:t>
                      </a:r>
                      <a:r>
                        <a:rPr sz="900" i="1" spc="-30" dirty="0">
                          <a:latin typeface="Arial"/>
                          <a:cs typeface="Arial"/>
                        </a:rPr>
                        <a:t> </a:t>
                      </a:r>
                      <a:r>
                        <a:rPr sz="900" i="1" dirty="0">
                          <a:latin typeface="Arial"/>
                          <a:cs typeface="Arial"/>
                        </a:rPr>
                        <a:t>are</a:t>
                      </a:r>
                      <a:r>
                        <a:rPr sz="900" i="1" spc="-30" dirty="0">
                          <a:latin typeface="Arial"/>
                          <a:cs typeface="Arial"/>
                        </a:rPr>
                        <a:t> </a:t>
                      </a:r>
                      <a:r>
                        <a:rPr sz="900" i="1" dirty="0">
                          <a:latin typeface="Arial"/>
                          <a:cs typeface="Arial"/>
                        </a:rPr>
                        <a:t>also  </a:t>
                      </a:r>
                      <a:r>
                        <a:rPr sz="900" i="1" spc="-10" dirty="0">
                          <a:latin typeface="Arial"/>
                          <a:cs typeface="Arial"/>
                        </a:rPr>
                        <a:t>aware </a:t>
                      </a:r>
                      <a:r>
                        <a:rPr sz="900" i="1" spc="5" dirty="0">
                          <a:latin typeface="Arial"/>
                          <a:cs typeface="Arial"/>
                        </a:rPr>
                        <a:t>of </a:t>
                      </a:r>
                      <a:r>
                        <a:rPr sz="900" i="1" spc="-5" dirty="0">
                          <a:latin typeface="Arial"/>
                          <a:cs typeface="Arial"/>
                        </a:rPr>
                        <a:t>the </a:t>
                      </a:r>
                      <a:r>
                        <a:rPr sz="900" i="1" spc="-15" dirty="0">
                          <a:latin typeface="Arial"/>
                          <a:cs typeface="Arial"/>
                        </a:rPr>
                        <a:t>main </a:t>
                      </a:r>
                      <a:r>
                        <a:rPr sz="900" i="1" spc="-10" dirty="0">
                          <a:latin typeface="Arial"/>
                          <a:cs typeface="Arial"/>
                        </a:rPr>
                        <a:t> </a:t>
                      </a:r>
                      <a:r>
                        <a:rPr sz="900" i="1" dirty="0">
                          <a:latin typeface="Arial"/>
                          <a:cs typeface="Arial"/>
                        </a:rPr>
                        <a:t>dangers.</a:t>
                      </a:r>
                      <a:r>
                        <a:rPr sz="900" i="1" spc="-30" dirty="0">
                          <a:latin typeface="Arial"/>
                          <a:cs typeface="Arial"/>
                        </a:rPr>
                        <a:t> </a:t>
                      </a:r>
                      <a:r>
                        <a:rPr sz="900" i="1" dirty="0">
                          <a:latin typeface="Arial"/>
                          <a:cs typeface="Arial"/>
                        </a:rPr>
                        <a:t>They</a:t>
                      </a:r>
                      <a:r>
                        <a:rPr sz="900" i="1" spc="-30" dirty="0">
                          <a:latin typeface="Arial"/>
                          <a:cs typeface="Arial"/>
                        </a:rPr>
                        <a:t> </a:t>
                      </a:r>
                      <a:r>
                        <a:rPr sz="900" i="1" dirty="0">
                          <a:latin typeface="Arial"/>
                          <a:cs typeface="Arial"/>
                        </a:rPr>
                        <a:t>recognise  </a:t>
                      </a:r>
                      <a:r>
                        <a:rPr sz="900" i="1" spc="20" dirty="0">
                          <a:latin typeface="Arial"/>
                          <a:cs typeface="Arial"/>
                        </a:rPr>
                        <a:t>what </a:t>
                      </a:r>
                      <a:r>
                        <a:rPr sz="900" i="1" spc="-20" dirty="0">
                          <a:latin typeface="Arial"/>
                          <a:cs typeface="Arial"/>
                        </a:rPr>
                        <a:t>personal </a:t>
                      </a:r>
                      <a:r>
                        <a:rPr sz="900" i="1" spc="-15" dirty="0">
                          <a:latin typeface="Arial"/>
                          <a:cs typeface="Arial"/>
                        </a:rPr>
                        <a:t> </a:t>
                      </a:r>
                      <a:r>
                        <a:rPr sz="900" i="1" spc="-5" dirty="0">
                          <a:latin typeface="Arial"/>
                          <a:cs typeface="Arial"/>
                        </a:rPr>
                        <a:t>information </a:t>
                      </a:r>
                      <a:r>
                        <a:rPr sz="900" i="1" spc="-20" dirty="0">
                          <a:latin typeface="Arial"/>
                          <a:cs typeface="Arial"/>
                        </a:rPr>
                        <a:t>is </a:t>
                      </a:r>
                      <a:r>
                        <a:rPr sz="900" i="1" spc="-15" dirty="0">
                          <a:latin typeface="Arial"/>
                          <a:cs typeface="Arial"/>
                        </a:rPr>
                        <a:t>and </a:t>
                      </a:r>
                      <a:r>
                        <a:rPr sz="900" i="1" spc="-30" dirty="0">
                          <a:latin typeface="Arial"/>
                          <a:cs typeface="Arial"/>
                        </a:rPr>
                        <a:t>can </a:t>
                      </a:r>
                      <a:r>
                        <a:rPr sz="900" i="1" spc="-25" dirty="0">
                          <a:latin typeface="Arial"/>
                          <a:cs typeface="Arial"/>
                        </a:rPr>
                        <a:t> </a:t>
                      </a:r>
                      <a:r>
                        <a:rPr sz="900" i="1" dirty="0">
                          <a:latin typeface="Arial"/>
                          <a:cs typeface="Arial"/>
                        </a:rPr>
                        <a:t>explain</a:t>
                      </a:r>
                      <a:r>
                        <a:rPr sz="900" i="1" spc="-30" dirty="0">
                          <a:latin typeface="Arial"/>
                          <a:cs typeface="Arial"/>
                        </a:rPr>
                        <a:t> </a:t>
                      </a:r>
                      <a:r>
                        <a:rPr sz="900" i="1" dirty="0">
                          <a:latin typeface="Arial"/>
                          <a:cs typeface="Arial"/>
                        </a:rPr>
                        <a:t>how</a:t>
                      </a:r>
                      <a:r>
                        <a:rPr sz="900" i="1" spc="-30" dirty="0">
                          <a:latin typeface="Arial"/>
                          <a:cs typeface="Arial"/>
                        </a:rPr>
                        <a:t> </a:t>
                      </a:r>
                      <a:r>
                        <a:rPr sz="900" i="1" dirty="0">
                          <a:latin typeface="Arial"/>
                          <a:cs typeface="Arial"/>
                        </a:rPr>
                        <a:t>this</a:t>
                      </a:r>
                      <a:r>
                        <a:rPr sz="900" i="1" spc="-3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be  kept</a:t>
                      </a:r>
                      <a:r>
                        <a:rPr sz="900" i="1" spc="-30" dirty="0">
                          <a:latin typeface="Arial"/>
                          <a:cs typeface="Arial"/>
                        </a:rPr>
                        <a:t> </a:t>
                      </a:r>
                      <a:r>
                        <a:rPr sz="900" i="1" dirty="0">
                          <a:latin typeface="Arial"/>
                          <a:cs typeface="Arial"/>
                        </a:rPr>
                        <a:t>safe.</a:t>
                      </a:r>
                      <a:r>
                        <a:rPr sz="900" i="1" spc="-30" dirty="0">
                          <a:latin typeface="Arial"/>
                          <a:cs typeface="Arial"/>
                        </a:rPr>
                        <a:t> </a:t>
                      </a:r>
                      <a:r>
                        <a:rPr sz="900" i="1" dirty="0">
                          <a:latin typeface="Arial"/>
                          <a:cs typeface="Arial"/>
                        </a:rPr>
                        <a:t>Children</a:t>
                      </a:r>
                      <a:r>
                        <a:rPr sz="900" i="1" spc="-30" dirty="0">
                          <a:latin typeface="Arial"/>
                          <a:cs typeface="Arial"/>
                        </a:rPr>
                        <a:t> </a:t>
                      </a:r>
                      <a:r>
                        <a:rPr sz="900" i="1" dirty="0">
                          <a:latin typeface="Arial"/>
                          <a:cs typeface="Arial"/>
                        </a:rPr>
                        <a:t>can  </a:t>
                      </a:r>
                      <a:r>
                        <a:rPr sz="900" i="1" spc="-20" dirty="0">
                          <a:latin typeface="Arial"/>
                          <a:cs typeface="Arial"/>
                        </a:rPr>
                        <a:t>select </a:t>
                      </a:r>
                      <a:r>
                        <a:rPr sz="900" i="1" spc="-5" dirty="0">
                          <a:latin typeface="Arial"/>
                          <a:cs typeface="Arial"/>
                        </a:rPr>
                        <a:t>the most </a:t>
                      </a:r>
                      <a:r>
                        <a:rPr sz="900" i="1" dirty="0">
                          <a:latin typeface="Arial"/>
                          <a:cs typeface="Arial"/>
                        </a:rPr>
                        <a:t> </a:t>
                      </a:r>
                      <a:r>
                        <a:rPr sz="900" i="1" spc="-10" dirty="0">
                          <a:latin typeface="Arial"/>
                          <a:cs typeface="Arial"/>
                        </a:rPr>
                        <a:t>appropriate </a:t>
                      </a:r>
                      <a:r>
                        <a:rPr sz="900" i="1" dirty="0">
                          <a:latin typeface="Arial"/>
                          <a:cs typeface="Arial"/>
                        </a:rPr>
                        <a:t>form </a:t>
                      </a:r>
                      <a:r>
                        <a:rPr sz="900" i="1" spc="5" dirty="0">
                          <a:latin typeface="Arial"/>
                          <a:cs typeface="Arial"/>
                        </a:rPr>
                        <a:t>of </a:t>
                      </a:r>
                      <a:r>
                        <a:rPr sz="900" i="1" spc="10" dirty="0">
                          <a:latin typeface="Arial"/>
                          <a:cs typeface="Arial"/>
                        </a:rPr>
                        <a:t> </a:t>
                      </a:r>
                      <a:r>
                        <a:rPr sz="900" i="1" spc="-15" dirty="0">
                          <a:latin typeface="Arial"/>
                          <a:cs typeface="Arial"/>
                        </a:rPr>
                        <a:t>online communications </a:t>
                      </a:r>
                      <a:r>
                        <a:rPr sz="900" i="1" spc="-10" dirty="0">
                          <a:latin typeface="Arial"/>
                          <a:cs typeface="Arial"/>
                        </a:rPr>
                        <a:t> </a:t>
                      </a:r>
                      <a:r>
                        <a:rPr sz="900" i="1" spc="-5" dirty="0">
                          <a:latin typeface="Arial"/>
                          <a:cs typeface="Arial"/>
                        </a:rPr>
                        <a:t>contingent </a:t>
                      </a:r>
                      <a:r>
                        <a:rPr sz="900" i="1" spc="-15" dirty="0">
                          <a:latin typeface="Arial"/>
                          <a:cs typeface="Arial"/>
                        </a:rPr>
                        <a:t>on </a:t>
                      </a:r>
                      <a:r>
                        <a:rPr sz="900" i="1" spc="-25" dirty="0">
                          <a:latin typeface="Arial"/>
                          <a:cs typeface="Arial"/>
                        </a:rPr>
                        <a:t>audience </a:t>
                      </a:r>
                      <a:r>
                        <a:rPr sz="900" i="1" spc="-20" dirty="0">
                          <a:latin typeface="Arial"/>
                          <a:cs typeface="Arial"/>
                        </a:rPr>
                        <a:t> </a:t>
                      </a:r>
                      <a:r>
                        <a:rPr sz="900" i="1" spc="-15" dirty="0">
                          <a:latin typeface="Arial"/>
                          <a:cs typeface="Arial"/>
                        </a:rPr>
                        <a:t>and</a:t>
                      </a:r>
                      <a:r>
                        <a:rPr sz="900" i="1" spc="-45" dirty="0">
                          <a:latin typeface="Arial"/>
                          <a:cs typeface="Arial"/>
                        </a:rPr>
                        <a:t> </a:t>
                      </a:r>
                      <a:r>
                        <a:rPr sz="900" i="1" dirty="0">
                          <a:latin typeface="Arial"/>
                          <a:cs typeface="Arial"/>
                        </a:rPr>
                        <a:t>digital</a:t>
                      </a:r>
                      <a:r>
                        <a:rPr sz="900" i="1" spc="-40" dirty="0">
                          <a:latin typeface="Arial"/>
                          <a:cs typeface="Arial"/>
                        </a:rPr>
                        <a:t> </a:t>
                      </a:r>
                      <a:r>
                        <a:rPr sz="900" i="1" spc="-10" dirty="0">
                          <a:latin typeface="Arial"/>
                          <a:cs typeface="Arial"/>
                        </a:rPr>
                        <a:t>content,</a:t>
                      </a:r>
                      <a:r>
                        <a:rPr sz="900" i="1" spc="-40" dirty="0">
                          <a:latin typeface="Arial"/>
                          <a:cs typeface="Arial"/>
                        </a:rPr>
                        <a:t> </a:t>
                      </a:r>
                      <a:r>
                        <a:rPr sz="900" i="1" spc="-35" dirty="0">
                          <a:latin typeface="Arial"/>
                          <a:cs typeface="Arial"/>
                        </a:rPr>
                        <a:t>e.g.</a:t>
                      </a:r>
                      <a:endParaRPr sz="900">
                        <a:latin typeface="Arial"/>
                        <a:cs typeface="Arial"/>
                      </a:endParaRPr>
                    </a:p>
                    <a:p>
                      <a:pPr marL="151765" marR="144145" algn="ctr">
                        <a:lnSpc>
                          <a:spcPts val="1050"/>
                        </a:lnSpc>
                        <a:spcBef>
                          <a:spcPts val="20"/>
                        </a:spcBef>
                      </a:pPr>
                      <a:r>
                        <a:rPr sz="900" i="1" dirty="0">
                          <a:latin typeface="Arial"/>
                          <a:cs typeface="Arial"/>
                        </a:rPr>
                        <a:t>2Blog,</a:t>
                      </a:r>
                      <a:r>
                        <a:rPr sz="900" i="1" spc="-30" dirty="0">
                          <a:latin typeface="Arial"/>
                          <a:cs typeface="Arial"/>
                        </a:rPr>
                        <a:t> </a:t>
                      </a:r>
                      <a:r>
                        <a:rPr sz="900" i="1" dirty="0">
                          <a:latin typeface="Arial"/>
                          <a:cs typeface="Arial"/>
                        </a:rPr>
                        <a:t>2Email,</a:t>
                      </a:r>
                      <a:r>
                        <a:rPr sz="900" i="1" spc="-30" dirty="0">
                          <a:latin typeface="Arial"/>
                          <a:cs typeface="Arial"/>
                        </a:rPr>
                        <a:t> </a:t>
                      </a:r>
                      <a:r>
                        <a:rPr sz="900" i="1" dirty="0">
                          <a:latin typeface="Arial"/>
                          <a:cs typeface="Arial"/>
                        </a:rPr>
                        <a:t>Display  </a:t>
                      </a:r>
                      <a:r>
                        <a:rPr sz="900" i="1" spc="-25" dirty="0">
                          <a:latin typeface="Arial"/>
                          <a:cs typeface="Arial"/>
                        </a:rPr>
                        <a:t>Boards.</a:t>
                      </a:r>
                      <a:endParaRPr sz="90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DF0DB"/>
                    </a:solidFill>
                  </a:tcPr>
                </a:tc>
                <a:tc>
                  <a:txBody>
                    <a:bodyPr/>
                    <a:lstStyle/>
                    <a:p>
                      <a:pPr marL="154305" marR="146685" algn="ctr">
                        <a:lnSpc>
                          <a:spcPts val="1040"/>
                        </a:lnSpc>
                        <a:spcBef>
                          <a:spcPts val="745"/>
                        </a:spcBef>
                      </a:pPr>
                      <a:r>
                        <a:rPr sz="900" i="1" dirty="0">
                          <a:latin typeface="Arial"/>
                          <a:cs typeface="Arial"/>
                        </a:rPr>
                        <a:t>Children</a:t>
                      </a:r>
                      <a:r>
                        <a:rPr sz="900" i="1" spc="-30" dirty="0">
                          <a:latin typeface="Arial"/>
                          <a:cs typeface="Arial"/>
                        </a:rPr>
                        <a:t> </a:t>
                      </a:r>
                      <a:r>
                        <a:rPr sz="900" i="1" dirty="0">
                          <a:latin typeface="Arial"/>
                          <a:cs typeface="Arial"/>
                        </a:rPr>
                        <a:t>search</a:t>
                      </a:r>
                      <a:r>
                        <a:rPr sz="900" i="1" spc="-30" dirty="0">
                          <a:latin typeface="Arial"/>
                          <a:cs typeface="Arial"/>
                        </a:rPr>
                        <a:t> </a:t>
                      </a:r>
                      <a:r>
                        <a:rPr sz="900" i="1" dirty="0">
                          <a:latin typeface="Arial"/>
                          <a:cs typeface="Arial"/>
                        </a:rPr>
                        <a:t>with  </a:t>
                      </a:r>
                      <a:r>
                        <a:rPr sz="900" i="1" spc="-10" dirty="0">
                          <a:latin typeface="Arial"/>
                          <a:cs typeface="Arial"/>
                        </a:rPr>
                        <a:t>greater complexity </a:t>
                      </a:r>
                      <a:r>
                        <a:rPr sz="900" i="1" spc="5" dirty="0">
                          <a:latin typeface="Arial"/>
                          <a:cs typeface="Arial"/>
                        </a:rPr>
                        <a:t>for </a:t>
                      </a:r>
                      <a:r>
                        <a:rPr sz="900" i="1" spc="-235" dirty="0">
                          <a:latin typeface="Arial"/>
                          <a:cs typeface="Arial"/>
                        </a:rPr>
                        <a:t> </a:t>
                      </a:r>
                      <a:r>
                        <a:rPr sz="900" i="1" spc="5" dirty="0">
                          <a:latin typeface="Arial"/>
                          <a:cs typeface="Arial"/>
                        </a:rPr>
                        <a:t>digital </a:t>
                      </a:r>
                      <a:r>
                        <a:rPr sz="900" i="1" dirty="0">
                          <a:latin typeface="Arial"/>
                          <a:cs typeface="Arial"/>
                        </a:rPr>
                        <a:t>content </a:t>
                      </a:r>
                      <a:r>
                        <a:rPr sz="900" i="1" spc="10" dirty="0">
                          <a:latin typeface="Arial"/>
                          <a:cs typeface="Arial"/>
                        </a:rPr>
                        <a:t>when </a:t>
                      </a:r>
                      <a:r>
                        <a:rPr sz="900" i="1" spc="15" dirty="0">
                          <a:latin typeface="Arial"/>
                          <a:cs typeface="Arial"/>
                        </a:rPr>
                        <a:t> </a:t>
                      </a:r>
                      <a:r>
                        <a:rPr sz="900" i="1" dirty="0">
                          <a:latin typeface="Arial"/>
                          <a:cs typeface="Arial"/>
                        </a:rPr>
                        <a:t>using</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search</a:t>
                      </a:r>
                      <a:r>
                        <a:rPr sz="900" i="1" spc="-30" dirty="0">
                          <a:latin typeface="Arial"/>
                          <a:cs typeface="Arial"/>
                        </a:rPr>
                        <a:t> </a:t>
                      </a:r>
                      <a:r>
                        <a:rPr sz="900" i="1" dirty="0">
                          <a:latin typeface="Arial"/>
                          <a:cs typeface="Arial"/>
                        </a:rPr>
                        <a:t>engine.</a:t>
                      </a:r>
                      <a:endParaRPr sz="900">
                        <a:latin typeface="Arial"/>
                        <a:cs typeface="Arial"/>
                      </a:endParaRPr>
                    </a:p>
                    <a:p>
                      <a:pPr marL="136525" marR="128270" indent="-1270" algn="ctr">
                        <a:lnSpc>
                          <a:spcPts val="1040"/>
                        </a:lnSpc>
                        <a:spcBef>
                          <a:spcPts val="15"/>
                        </a:spcBef>
                      </a:pPr>
                      <a:r>
                        <a:rPr sz="900" i="1" spc="-25" dirty="0">
                          <a:latin typeface="Arial"/>
                          <a:cs typeface="Arial"/>
                        </a:rPr>
                        <a:t>They are </a:t>
                      </a:r>
                      <a:r>
                        <a:rPr sz="900" i="1" spc="-20" dirty="0">
                          <a:latin typeface="Arial"/>
                          <a:cs typeface="Arial"/>
                        </a:rPr>
                        <a:t>able </a:t>
                      </a:r>
                      <a:r>
                        <a:rPr sz="900" i="1" spc="10" dirty="0">
                          <a:latin typeface="Arial"/>
                          <a:cs typeface="Arial"/>
                        </a:rPr>
                        <a:t>to </a:t>
                      </a:r>
                      <a:r>
                        <a:rPr sz="900" i="1" spc="15" dirty="0">
                          <a:latin typeface="Arial"/>
                          <a:cs typeface="Arial"/>
                        </a:rPr>
                        <a:t> </a:t>
                      </a:r>
                      <a:r>
                        <a:rPr sz="900" i="1" dirty="0">
                          <a:latin typeface="Arial"/>
                          <a:cs typeface="Arial"/>
                        </a:rPr>
                        <a:t>explain</a:t>
                      </a:r>
                      <a:r>
                        <a:rPr sz="900" i="1" spc="-30" dirty="0">
                          <a:latin typeface="Arial"/>
                          <a:cs typeface="Arial"/>
                        </a:rPr>
                        <a:t> </a:t>
                      </a:r>
                      <a:r>
                        <a:rPr sz="900" i="1" spc="5" dirty="0">
                          <a:latin typeface="Arial"/>
                          <a:cs typeface="Arial"/>
                        </a:rPr>
                        <a:t>i</a:t>
                      </a:r>
                      <a:r>
                        <a:rPr sz="900" i="1" dirty="0">
                          <a:latin typeface="Arial"/>
                          <a:cs typeface="Arial"/>
                        </a:rPr>
                        <a:t>n</a:t>
                      </a:r>
                      <a:r>
                        <a:rPr sz="900" i="1" spc="-30" dirty="0">
                          <a:latin typeface="Arial"/>
                          <a:cs typeface="Arial"/>
                        </a:rPr>
                        <a:t> </a:t>
                      </a:r>
                      <a:r>
                        <a:rPr sz="900" i="1" spc="5" dirty="0">
                          <a:latin typeface="Arial"/>
                          <a:cs typeface="Arial"/>
                        </a:rPr>
                        <a:t>som</a:t>
                      </a:r>
                      <a:r>
                        <a:rPr sz="900" i="1" dirty="0">
                          <a:latin typeface="Arial"/>
                          <a:cs typeface="Arial"/>
                        </a:rPr>
                        <a:t>e</a:t>
                      </a:r>
                      <a:r>
                        <a:rPr sz="900" i="1" spc="-30" dirty="0">
                          <a:latin typeface="Arial"/>
                          <a:cs typeface="Arial"/>
                        </a:rPr>
                        <a:t> </a:t>
                      </a:r>
                      <a:r>
                        <a:rPr sz="900" i="1" spc="5" dirty="0">
                          <a:latin typeface="Arial"/>
                          <a:cs typeface="Arial"/>
                        </a:rPr>
                        <a:t>detail  </a:t>
                      </a:r>
                      <a:r>
                        <a:rPr sz="900" i="1" spc="20" dirty="0">
                          <a:latin typeface="Arial"/>
                          <a:cs typeface="Arial"/>
                        </a:rPr>
                        <a:t>how </a:t>
                      </a:r>
                      <a:r>
                        <a:rPr sz="900" i="1" spc="-15" dirty="0">
                          <a:latin typeface="Arial"/>
                          <a:cs typeface="Arial"/>
                        </a:rPr>
                        <a:t>credible </a:t>
                      </a:r>
                      <a:r>
                        <a:rPr sz="900" i="1" spc="-40" dirty="0">
                          <a:latin typeface="Arial"/>
                          <a:cs typeface="Arial"/>
                        </a:rPr>
                        <a:t>a </a:t>
                      </a:r>
                      <a:r>
                        <a:rPr sz="900" i="1" spc="-35" dirty="0">
                          <a:latin typeface="Arial"/>
                          <a:cs typeface="Arial"/>
                        </a:rPr>
                        <a:t> </a:t>
                      </a:r>
                      <a:r>
                        <a:rPr sz="900" i="1" spc="-5" dirty="0">
                          <a:latin typeface="Arial"/>
                          <a:cs typeface="Arial"/>
                        </a:rPr>
                        <a:t>webpage </a:t>
                      </a:r>
                      <a:r>
                        <a:rPr sz="900" i="1" spc="-20" dirty="0">
                          <a:latin typeface="Arial"/>
                          <a:cs typeface="Arial"/>
                        </a:rPr>
                        <a:t>is </a:t>
                      </a:r>
                      <a:r>
                        <a:rPr sz="900" i="1" spc="-15" dirty="0">
                          <a:latin typeface="Arial"/>
                          <a:cs typeface="Arial"/>
                        </a:rPr>
                        <a:t>and </a:t>
                      </a:r>
                      <a:r>
                        <a:rPr sz="900" i="1" spc="-5" dirty="0">
                          <a:latin typeface="Arial"/>
                          <a:cs typeface="Arial"/>
                        </a:rPr>
                        <a:t>the </a:t>
                      </a:r>
                      <a:r>
                        <a:rPr sz="900" i="1" dirty="0">
                          <a:latin typeface="Arial"/>
                          <a:cs typeface="Arial"/>
                        </a:rPr>
                        <a:t> </a:t>
                      </a:r>
                      <a:r>
                        <a:rPr sz="900" i="1" spc="-5" dirty="0">
                          <a:latin typeface="Arial"/>
                          <a:cs typeface="Arial"/>
                        </a:rPr>
                        <a:t>information</a:t>
                      </a:r>
                      <a:r>
                        <a:rPr sz="900" i="1" spc="-35" dirty="0">
                          <a:latin typeface="Arial"/>
                          <a:cs typeface="Arial"/>
                        </a:rPr>
                        <a:t> </a:t>
                      </a:r>
                      <a:r>
                        <a:rPr sz="900" i="1" spc="20" dirty="0">
                          <a:latin typeface="Arial"/>
                          <a:cs typeface="Arial"/>
                        </a:rPr>
                        <a:t>it</a:t>
                      </a:r>
                      <a:r>
                        <a:rPr sz="900" i="1" spc="-35" dirty="0">
                          <a:latin typeface="Arial"/>
                          <a:cs typeface="Arial"/>
                        </a:rPr>
                        <a:t> </a:t>
                      </a:r>
                      <a:r>
                        <a:rPr sz="900" i="1" spc="-15" dirty="0">
                          <a:latin typeface="Arial"/>
                          <a:cs typeface="Arial"/>
                        </a:rPr>
                        <a:t>contains.</a:t>
                      </a:r>
                      <a:endParaRPr sz="900">
                        <a:latin typeface="Arial"/>
                        <a:cs typeface="Arial"/>
                      </a:endParaRPr>
                    </a:p>
                  </a:txBody>
                  <a:tcPr marL="0" marR="0" marT="9461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6FEBD2"/>
                    </a:solidFill>
                  </a:tcPr>
                </a:tc>
                <a:tc>
                  <a:txBody>
                    <a:bodyPr/>
                    <a:lstStyle/>
                    <a:p>
                      <a:pPr marL="94615" marR="86995" indent="-635" algn="ctr">
                        <a:lnSpc>
                          <a:spcPts val="1040"/>
                        </a:lnSpc>
                        <a:spcBef>
                          <a:spcPts val="745"/>
                        </a:spcBef>
                      </a:pPr>
                      <a:r>
                        <a:rPr sz="900" i="1" spc="-15" dirty="0">
                          <a:latin typeface="Arial"/>
                          <a:cs typeface="Arial"/>
                        </a:rPr>
                        <a:t>Children </a:t>
                      </a:r>
                      <a:r>
                        <a:rPr sz="900" i="1" spc="-25" dirty="0">
                          <a:latin typeface="Arial"/>
                          <a:cs typeface="Arial"/>
                        </a:rPr>
                        <a:t>are </a:t>
                      </a:r>
                      <a:r>
                        <a:rPr sz="900" i="1" spc="-20" dirty="0">
                          <a:latin typeface="Arial"/>
                          <a:cs typeface="Arial"/>
                        </a:rPr>
                        <a:t>able </a:t>
                      </a:r>
                      <a:r>
                        <a:rPr sz="900" i="1" spc="10" dirty="0">
                          <a:latin typeface="Arial"/>
                          <a:cs typeface="Arial"/>
                        </a:rPr>
                        <a:t>to </a:t>
                      </a:r>
                      <a:r>
                        <a:rPr sz="900" i="1" spc="15" dirty="0">
                          <a:latin typeface="Arial"/>
                          <a:cs typeface="Arial"/>
                        </a:rPr>
                        <a:t> </a:t>
                      </a:r>
                      <a:r>
                        <a:rPr sz="900" i="1" spc="-25" dirty="0">
                          <a:latin typeface="Arial"/>
                          <a:cs typeface="Arial"/>
                        </a:rPr>
                        <a:t>make </a:t>
                      </a:r>
                      <a:r>
                        <a:rPr sz="900" i="1" spc="-5" dirty="0">
                          <a:latin typeface="Arial"/>
                          <a:cs typeface="Arial"/>
                        </a:rPr>
                        <a:t>appropriate </a:t>
                      </a:r>
                      <a:r>
                        <a:rPr sz="900" i="1" dirty="0">
                          <a:latin typeface="Arial"/>
                          <a:cs typeface="Arial"/>
                        </a:rPr>
                        <a:t> </a:t>
                      </a:r>
                      <a:r>
                        <a:rPr sz="900" i="1" spc="-5" dirty="0">
                          <a:latin typeface="Arial"/>
                          <a:cs typeface="Arial"/>
                        </a:rPr>
                        <a:t>improvements </a:t>
                      </a:r>
                      <a:r>
                        <a:rPr sz="900" i="1" spc="15" dirty="0">
                          <a:latin typeface="Arial"/>
                          <a:cs typeface="Arial"/>
                        </a:rPr>
                        <a:t>to </a:t>
                      </a:r>
                      <a:r>
                        <a:rPr sz="900" i="1" spc="5" dirty="0">
                          <a:latin typeface="Arial"/>
                          <a:cs typeface="Arial"/>
                        </a:rPr>
                        <a:t>digital </a:t>
                      </a:r>
                      <a:r>
                        <a:rPr sz="900" i="1" spc="-235" dirty="0">
                          <a:latin typeface="Arial"/>
                          <a:cs typeface="Arial"/>
                        </a:rPr>
                        <a:t> </a:t>
                      </a:r>
                      <a:r>
                        <a:rPr sz="900" i="1" spc="-5" dirty="0">
                          <a:latin typeface="Arial"/>
                          <a:cs typeface="Arial"/>
                        </a:rPr>
                        <a:t>solutions </a:t>
                      </a:r>
                      <a:r>
                        <a:rPr sz="900" i="1" spc="-20" dirty="0">
                          <a:latin typeface="Arial"/>
                          <a:cs typeface="Arial"/>
                        </a:rPr>
                        <a:t>based </a:t>
                      </a:r>
                      <a:r>
                        <a:rPr sz="900" i="1" spc="-5" dirty="0">
                          <a:latin typeface="Arial"/>
                          <a:cs typeface="Arial"/>
                        </a:rPr>
                        <a:t>on </a:t>
                      </a:r>
                      <a:r>
                        <a:rPr sz="900" i="1" dirty="0">
                          <a:latin typeface="Arial"/>
                          <a:cs typeface="Arial"/>
                        </a:rPr>
                        <a:t> </a:t>
                      </a:r>
                      <a:r>
                        <a:rPr sz="900" i="1" spc="-10" dirty="0">
                          <a:latin typeface="Arial"/>
                          <a:cs typeface="Arial"/>
                        </a:rPr>
                        <a:t>feedback received </a:t>
                      </a:r>
                      <a:r>
                        <a:rPr sz="900" i="1" spc="-15" dirty="0">
                          <a:latin typeface="Arial"/>
                          <a:cs typeface="Arial"/>
                        </a:rPr>
                        <a:t>and </a:t>
                      </a:r>
                      <a:r>
                        <a:rPr sz="900" i="1" spc="-1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confidently  </a:t>
                      </a:r>
                      <a:r>
                        <a:rPr sz="900" i="1" spc="-15" dirty="0">
                          <a:latin typeface="Arial"/>
                          <a:cs typeface="Arial"/>
                        </a:rPr>
                        <a:t>comment</a:t>
                      </a:r>
                      <a:r>
                        <a:rPr sz="900" i="1" spc="-40" dirty="0">
                          <a:latin typeface="Arial"/>
                          <a:cs typeface="Arial"/>
                        </a:rPr>
                        <a:t> </a:t>
                      </a:r>
                      <a:r>
                        <a:rPr sz="900" i="1" spc="-15" dirty="0">
                          <a:latin typeface="Arial"/>
                          <a:cs typeface="Arial"/>
                        </a:rPr>
                        <a:t>on</a:t>
                      </a:r>
                      <a:r>
                        <a:rPr sz="900" i="1" spc="-40" dirty="0">
                          <a:latin typeface="Arial"/>
                          <a:cs typeface="Arial"/>
                        </a:rPr>
                        <a:t> </a:t>
                      </a:r>
                      <a:r>
                        <a:rPr sz="900" i="1" spc="-5" dirty="0">
                          <a:latin typeface="Arial"/>
                          <a:cs typeface="Arial"/>
                        </a:rPr>
                        <a:t>the</a:t>
                      </a:r>
                      <a:r>
                        <a:rPr sz="900" i="1" spc="-40" dirty="0">
                          <a:latin typeface="Arial"/>
                          <a:cs typeface="Arial"/>
                        </a:rPr>
                        <a:t> </a:t>
                      </a:r>
                      <a:r>
                        <a:rPr sz="900" i="1" spc="-35" dirty="0">
                          <a:latin typeface="Arial"/>
                          <a:cs typeface="Arial"/>
                        </a:rPr>
                        <a:t>success </a:t>
                      </a:r>
                      <a:r>
                        <a:rPr sz="900" i="1" spc="-235" dirty="0">
                          <a:latin typeface="Arial"/>
                          <a:cs typeface="Arial"/>
                        </a:rPr>
                        <a:t> </a:t>
                      </a:r>
                      <a:r>
                        <a:rPr sz="900" i="1" spc="5" dirty="0">
                          <a:latin typeface="Arial"/>
                          <a:cs typeface="Arial"/>
                        </a:rPr>
                        <a:t>of </a:t>
                      </a:r>
                      <a:r>
                        <a:rPr sz="900" i="1" spc="-5" dirty="0">
                          <a:latin typeface="Arial"/>
                          <a:cs typeface="Arial"/>
                        </a:rPr>
                        <a:t>the </a:t>
                      </a:r>
                      <a:r>
                        <a:rPr sz="900" i="1" spc="-10" dirty="0">
                          <a:latin typeface="Arial"/>
                          <a:cs typeface="Arial"/>
                        </a:rPr>
                        <a:t>solution.</a:t>
                      </a:r>
                      <a:r>
                        <a:rPr sz="900" i="1" spc="-5" dirty="0">
                          <a:latin typeface="Arial"/>
                          <a:cs typeface="Arial"/>
                        </a:rPr>
                        <a:t> </a:t>
                      </a:r>
                      <a:r>
                        <a:rPr sz="900" i="1" spc="-35" dirty="0">
                          <a:latin typeface="Arial"/>
                          <a:cs typeface="Arial"/>
                        </a:rPr>
                        <a:t>e.g. </a:t>
                      </a:r>
                      <a:r>
                        <a:rPr sz="900" i="1" spc="-30" dirty="0">
                          <a:latin typeface="Arial"/>
                          <a:cs typeface="Arial"/>
                        </a:rPr>
                        <a:t> </a:t>
                      </a:r>
                      <a:r>
                        <a:rPr sz="900" i="1" spc="-5" dirty="0">
                          <a:latin typeface="Arial"/>
                          <a:cs typeface="Arial"/>
                        </a:rPr>
                        <a:t>creating </a:t>
                      </a:r>
                      <a:r>
                        <a:rPr sz="900" i="1" spc="5" dirty="0">
                          <a:latin typeface="Arial"/>
                          <a:cs typeface="Arial"/>
                        </a:rPr>
                        <a:t>their </a:t>
                      </a:r>
                      <a:r>
                        <a:rPr sz="900" i="1" spc="20" dirty="0">
                          <a:latin typeface="Arial"/>
                          <a:cs typeface="Arial"/>
                        </a:rPr>
                        <a:t>own </a:t>
                      </a:r>
                      <a:r>
                        <a:rPr sz="900" i="1" spc="25" dirty="0">
                          <a:latin typeface="Arial"/>
                          <a:cs typeface="Arial"/>
                        </a:rPr>
                        <a:t> </a:t>
                      </a:r>
                      <a:r>
                        <a:rPr sz="900" i="1" spc="-10" dirty="0">
                          <a:latin typeface="Arial"/>
                          <a:cs typeface="Arial"/>
                        </a:rPr>
                        <a:t>program </a:t>
                      </a:r>
                      <a:r>
                        <a:rPr sz="900" i="1" spc="10" dirty="0">
                          <a:latin typeface="Arial"/>
                          <a:cs typeface="Arial"/>
                        </a:rPr>
                        <a:t>to </a:t>
                      </a:r>
                      <a:r>
                        <a:rPr sz="900" i="1" spc="-15" dirty="0">
                          <a:latin typeface="Arial"/>
                          <a:cs typeface="Arial"/>
                        </a:rPr>
                        <a:t>meet </a:t>
                      </a:r>
                      <a:r>
                        <a:rPr sz="900" i="1" spc="-40" dirty="0">
                          <a:latin typeface="Arial"/>
                          <a:cs typeface="Arial"/>
                        </a:rPr>
                        <a:t>a </a:t>
                      </a:r>
                      <a:r>
                        <a:rPr sz="900" i="1" spc="-35" dirty="0">
                          <a:latin typeface="Arial"/>
                          <a:cs typeface="Arial"/>
                        </a:rPr>
                        <a:t> </a:t>
                      </a:r>
                      <a:r>
                        <a:rPr sz="900" i="1" spc="-15" dirty="0">
                          <a:latin typeface="Arial"/>
                          <a:cs typeface="Arial"/>
                        </a:rPr>
                        <a:t>design</a:t>
                      </a:r>
                      <a:r>
                        <a:rPr sz="900" i="1" spc="-35" dirty="0">
                          <a:latin typeface="Arial"/>
                          <a:cs typeface="Arial"/>
                        </a:rPr>
                        <a:t> </a:t>
                      </a:r>
                      <a:r>
                        <a:rPr sz="900" i="1" dirty="0">
                          <a:latin typeface="Arial"/>
                          <a:cs typeface="Arial"/>
                        </a:rPr>
                        <a:t>brief</a:t>
                      </a:r>
                      <a:r>
                        <a:rPr sz="900" i="1" spc="-35" dirty="0">
                          <a:latin typeface="Arial"/>
                          <a:cs typeface="Arial"/>
                        </a:rPr>
                        <a:t> </a:t>
                      </a:r>
                      <a:r>
                        <a:rPr sz="900" i="1" spc="-10" dirty="0">
                          <a:latin typeface="Arial"/>
                          <a:cs typeface="Arial"/>
                        </a:rPr>
                        <a:t>using</a:t>
                      </a:r>
                      <a:endParaRPr sz="900">
                        <a:latin typeface="Arial"/>
                        <a:cs typeface="Arial"/>
                      </a:endParaRPr>
                    </a:p>
                    <a:p>
                      <a:pPr marL="94615" marR="85725" indent="-1270" algn="ctr">
                        <a:lnSpc>
                          <a:spcPct val="94600"/>
                        </a:lnSpc>
                        <a:spcBef>
                          <a:spcPts val="240"/>
                        </a:spcBef>
                      </a:pPr>
                      <a:r>
                        <a:rPr sz="850" u="sng" dirty="0">
                          <a:uFill>
                            <a:solidFill>
                              <a:srgbClr val="000000"/>
                            </a:solidFill>
                          </a:uFill>
                          <a:latin typeface="Arial"/>
                          <a:cs typeface="Arial"/>
                          <a:hlinkClick r:id="rId2"/>
                        </a:rPr>
                        <a:t>2Code</a:t>
                      </a:r>
                      <a:r>
                        <a:rPr sz="1350" i="1" baseline="6172" dirty="0">
                          <a:latin typeface="Arial"/>
                          <a:cs typeface="Arial"/>
                        </a:rPr>
                        <a:t>.</a:t>
                      </a:r>
                      <a:r>
                        <a:rPr sz="1350" i="1" spc="-44" baseline="6172" dirty="0">
                          <a:latin typeface="Arial"/>
                          <a:cs typeface="Arial"/>
                        </a:rPr>
                        <a:t> </a:t>
                      </a:r>
                      <a:r>
                        <a:rPr sz="1350" i="1" baseline="6172" dirty="0">
                          <a:latin typeface="Arial"/>
                          <a:cs typeface="Arial"/>
                        </a:rPr>
                        <a:t>They</a:t>
                      </a:r>
                      <a:r>
                        <a:rPr sz="1350" i="1" spc="-44" baseline="6172" dirty="0">
                          <a:latin typeface="Arial"/>
                          <a:cs typeface="Arial"/>
                        </a:rPr>
                        <a:t> </a:t>
                      </a:r>
                      <a:r>
                        <a:rPr sz="1350" i="1" baseline="6172" dirty="0">
                          <a:latin typeface="Arial"/>
                          <a:cs typeface="Arial"/>
                        </a:rPr>
                        <a:t>objectively  </a:t>
                      </a:r>
                      <a:r>
                        <a:rPr sz="900" i="1" dirty="0">
                          <a:latin typeface="Arial"/>
                          <a:cs typeface="Arial"/>
                        </a:rPr>
                        <a:t>review </a:t>
                      </a:r>
                      <a:r>
                        <a:rPr sz="900" i="1" spc="-10" dirty="0">
                          <a:latin typeface="Arial"/>
                          <a:cs typeface="Arial"/>
                        </a:rPr>
                        <a:t>solutions </a:t>
                      </a:r>
                      <a:r>
                        <a:rPr sz="900" i="1" dirty="0">
                          <a:latin typeface="Arial"/>
                          <a:cs typeface="Arial"/>
                        </a:rPr>
                        <a:t>from </a:t>
                      </a:r>
                      <a:r>
                        <a:rPr sz="900" i="1" spc="5" dirty="0">
                          <a:latin typeface="Arial"/>
                          <a:cs typeface="Arial"/>
                        </a:rPr>
                        <a:t> others</a:t>
                      </a:r>
                      <a:r>
                        <a:rPr sz="900" i="1" dirty="0">
                          <a:latin typeface="Arial"/>
                          <a:cs typeface="Arial"/>
                        </a:rPr>
                        <a:t>.</a:t>
                      </a:r>
                      <a:r>
                        <a:rPr sz="900" i="1" spc="-30" dirty="0">
                          <a:latin typeface="Arial"/>
                          <a:cs typeface="Arial"/>
                        </a:rPr>
                        <a:t> </a:t>
                      </a:r>
                      <a:r>
                        <a:rPr sz="900" i="1" spc="5" dirty="0">
                          <a:latin typeface="Arial"/>
                          <a:cs typeface="Arial"/>
                        </a:rPr>
                        <a:t>Childre</a:t>
                      </a:r>
                      <a:r>
                        <a:rPr sz="900" i="1" dirty="0">
                          <a:latin typeface="Arial"/>
                          <a:cs typeface="Arial"/>
                        </a:rPr>
                        <a:t>n</a:t>
                      </a:r>
                      <a:r>
                        <a:rPr sz="900" i="1" spc="-30" dirty="0">
                          <a:latin typeface="Arial"/>
                          <a:cs typeface="Arial"/>
                        </a:rPr>
                        <a:t> </a:t>
                      </a:r>
                      <a:r>
                        <a:rPr sz="900" i="1" spc="5" dirty="0">
                          <a:latin typeface="Arial"/>
                          <a:cs typeface="Arial"/>
                        </a:rPr>
                        <a:t>ar</a:t>
                      </a:r>
                      <a:r>
                        <a:rPr sz="900" i="1" dirty="0">
                          <a:latin typeface="Arial"/>
                          <a:cs typeface="Arial"/>
                        </a:rPr>
                        <a:t>e</a:t>
                      </a:r>
                      <a:r>
                        <a:rPr sz="900" i="1" spc="-30" dirty="0">
                          <a:latin typeface="Arial"/>
                          <a:cs typeface="Arial"/>
                        </a:rPr>
                        <a:t> </a:t>
                      </a:r>
                      <a:r>
                        <a:rPr sz="900" i="1" spc="5" dirty="0">
                          <a:latin typeface="Arial"/>
                          <a:cs typeface="Arial"/>
                        </a:rPr>
                        <a:t>able  </a:t>
                      </a:r>
                      <a:r>
                        <a:rPr sz="900" i="1" spc="10" dirty="0">
                          <a:latin typeface="Arial"/>
                          <a:cs typeface="Arial"/>
                        </a:rPr>
                        <a:t>to </a:t>
                      </a:r>
                      <a:r>
                        <a:rPr sz="900" i="1" spc="-10" dirty="0">
                          <a:latin typeface="Arial"/>
                          <a:cs typeface="Arial"/>
                        </a:rPr>
                        <a:t>collaboratively </a:t>
                      </a:r>
                      <a:r>
                        <a:rPr sz="900" i="1" spc="-20" dirty="0">
                          <a:latin typeface="Arial"/>
                          <a:cs typeface="Arial"/>
                        </a:rPr>
                        <a:t>create </a:t>
                      </a:r>
                      <a:r>
                        <a:rPr sz="900" i="1" spc="-15" dirty="0">
                          <a:latin typeface="Arial"/>
                          <a:cs typeface="Arial"/>
                        </a:rPr>
                        <a:t> </a:t>
                      </a:r>
                      <a:r>
                        <a:rPr sz="900" i="1" dirty="0">
                          <a:latin typeface="Arial"/>
                          <a:cs typeface="Arial"/>
                        </a:rPr>
                        <a:t>content </a:t>
                      </a:r>
                      <a:r>
                        <a:rPr sz="900" i="1" spc="-15" dirty="0">
                          <a:latin typeface="Arial"/>
                          <a:cs typeface="Arial"/>
                        </a:rPr>
                        <a:t>and </a:t>
                      </a:r>
                      <a:r>
                        <a:rPr sz="900" i="1" spc="-5" dirty="0">
                          <a:latin typeface="Arial"/>
                          <a:cs typeface="Arial"/>
                        </a:rPr>
                        <a:t>solutions </a:t>
                      </a:r>
                      <a:r>
                        <a:rPr sz="900" i="1" dirty="0">
                          <a:latin typeface="Arial"/>
                          <a:cs typeface="Arial"/>
                        </a:rPr>
                        <a:t> </a:t>
                      </a:r>
                      <a:r>
                        <a:rPr sz="900" i="1" spc="-10" dirty="0">
                          <a:latin typeface="Arial"/>
                          <a:cs typeface="Arial"/>
                        </a:rPr>
                        <a:t>using </a:t>
                      </a:r>
                      <a:r>
                        <a:rPr sz="900" i="1" dirty="0">
                          <a:latin typeface="Arial"/>
                          <a:cs typeface="Arial"/>
                        </a:rPr>
                        <a:t>digital </a:t>
                      </a:r>
                      <a:r>
                        <a:rPr sz="900" i="1" spc="-15" dirty="0">
                          <a:latin typeface="Arial"/>
                          <a:cs typeface="Arial"/>
                        </a:rPr>
                        <a:t>features </a:t>
                      </a:r>
                      <a:r>
                        <a:rPr sz="900" i="1" spc="-10" dirty="0">
                          <a:latin typeface="Arial"/>
                          <a:cs typeface="Arial"/>
                        </a:rPr>
                        <a:t> </a:t>
                      </a:r>
                      <a:r>
                        <a:rPr sz="900" i="1" spc="15" dirty="0">
                          <a:latin typeface="Arial"/>
                          <a:cs typeface="Arial"/>
                        </a:rPr>
                        <a:t>within </a:t>
                      </a:r>
                      <a:r>
                        <a:rPr sz="900" i="1" dirty="0">
                          <a:latin typeface="Arial"/>
                          <a:cs typeface="Arial"/>
                        </a:rPr>
                        <a:t>software </a:t>
                      </a:r>
                      <a:r>
                        <a:rPr sz="900" i="1" spc="-25" dirty="0">
                          <a:latin typeface="Arial"/>
                          <a:cs typeface="Arial"/>
                        </a:rPr>
                        <a:t>such </a:t>
                      </a:r>
                      <a:r>
                        <a:rPr sz="900" i="1" spc="-40" dirty="0">
                          <a:latin typeface="Arial"/>
                          <a:cs typeface="Arial"/>
                        </a:rPr>
                        <a:t>as </a:t>
                      </a:r>
                      <a:r>
                        <a:rPr sz="900" i="1" spc="-35" dirty="0">
                          <a:latin typeface="Arial"/>
                          <a:cs typeface="Arial"/>
                        </a:rPr>
                        <a:t> </a:t>
                      </a:r>
                      <a:r>
                        <a:rPr sz="900" i="1" spc="-15" dirty="0">
                          <a:latin typeface="Arial"/>
                          <a:cs typeface="Arial"/>
                        </a:rPr>
                        <a:t>collaborative</a:t>
                      </a:r>
                      <a:r>
                        <a:rPr sz="900" i="1" spc="-35" dirty="0">
                          <a:latin typeface="Arial"/>
                          <a:cs typeface="Arial"/>
                        </a:rPr>
                        <a:t> </a:t>
                      </a:r>
                      <a:r>
                        <a:rPr sz="900" i="1" spc="-25" dirty="0">
                          <a:latin typeface="Arial"/>
                          <a:cs typeface="Arial"/>
                        </a:rPr>
                        <a:t>mode.</a:t>
                      </a:r>
                      <a:endParaRPr sz="900">
                        <a:latin typeface="Arial"/>
                        <a:cs typeface="Arial"/>
                      </a:endParaRPr>
                    </a:p>
                    <a:p>
                      <a:pPr marL="121285" marR="113664" indent="-635" algn="ctr">
                        <a:lnSpc>
                          <a:spcPts val="1040"/>
                        </a:lnSpc>
                        <a:spcBef>
                          <a:spcPts val="20"/>
                        </a:spcBef>
                      </a:pPr>
                      <a:r>
                        <a:rPr sz="900" i="1" spc="-25" dirty="0">
                          <a:latin typeface="Arial"/>
                          <a:cs typeface="Arial"/>
                        </a:rPr>
                        <a:t>They are </a:t>
                      </a:r>
                      <a:r>
                        <a:rPr sz="900" i="1" spc="-20" dirty="0">
                          <a:latin typeface="Arial"/>
                          <a:cs typeface="Arial"/>
                        </a:rPr>
                        <a:t>able </a:t>
                      </a:r>
                      <a:r>
                        <a:rPr sz="900" i="1" spc="10" dirty="0">
                          <a:latin typeface="Arial"/>
                          <a:cs typeface="Arial"/>
                        </a:rPr>
                        <a:t>to </a:t>
                      </a:r>
                      <a:r>
                        <a:rPr sz="900" i="1" spc="-30" dirty="0">
                          <a:latin typeface="Arial"/>
                          <a:cs typeface="Arial"/>
                        </a:rPr>
                        <a:t>use </a:t>
                      </a:r>
                      <a:r>
                        <a:rPr sz="900" i="1" spc="-25" dirty="0">
                          <a:latin typeface="Arial"/>
                          <a:cs typeface="Arial"/>
                        </a:rPr>
                        <a:t> </a:t>
                      </a:r>
                      <a:r>
                        <a:rPr sz="900" i="1" dirty="0">
                          <a:latin typeface="Arial"/>
                          <a:cs typeface="Arial"/>
                        </a:rPr>
                        <a:t>several</a:t>
                      </a:r>
                      <a:r>
                        <a:rPr sz="900" i="1" spc="-30" dirty="0">
                          <a:latin typeface="Arial"/>
                          <a:cs typeface="Arial"/>
                        </a:rPr>
                        <a:t> </a:t>
                      </a:r>
                      <a:r>
                        <a:rPr sz="900" i="1" dirty="0">
                          <a:latin typeface="Arial"/>
                          <a:cs typeface="Arial"/>
                        </a:rPr>
                        <a:t>ways</a:t>
                      </a:r>
                      <a:r>
                        <a:rPr sz="900" i="1" spc="-30" dirty="0">
                          <a:latin typeface="Arial"/>
                          <a:cs typeface="Arial"/>
                        </a:rPr>
                        <a:t> </a:t>
                      </a:r>
                      <a:r>
                        <a:rPr sz="900" i="1" dirty="0">
                          <a:latin typeface="Arial"/>
                          <a:cs typeface="Arial"/>
                        </a:rPr>
                        <a:t>of</a:t>
                      </a:r>
                      <a:r>
                        <a:rPr sz="900" i="1" spc="-30" dirty="0">
                          <a:latin typeface="Arial"/>
                          <a:cs typeface="Arial"/>
                        </a:rPr>
                        <a:t> </a:t>
                      </a:r>
                      <a:r>
                        <a:rPr sz="900" i="1" dirty="0">
                          <a:latin typeface="Arial"/>
                          <a:cs typeface="Arial"/>
                        </a:rPr>
                        <a:t>sharing  </a:t>
                      </a:r>
                      <a:r>
                        <a:rPr sz="900" i="1" spc="5" dirty="0">
                          <a:latin typeface="Arial"/>
                          <a:cs typeface="Arial"/>
                        </a:rPr>
                        <a:t>digital</a:t>
                      </a:r>
                      <a:r>
                        <a:rPr sz="900" i="1" spc="-35" dirty="0">
                          <a:latin typeface="Arial"/>
                          <a:cs typeface="Arial"/>
                        </a:rPr>
                        <a:t> </a:t>
                      </a:r>
                      <a:r>
                        <a:rPr sz="900" i="1" spc="-5" dirty="0">
                          <a:latin typeface="Arial"/>
                          <a:cs typeface="Arial"/>
                        </a:rPr>
                        <a:t>content,</a:t>
                      </a:r>
                      <a:r>
                        <a:rPr sz="900" i="1" spc="-35" dirty="0">
                          <a:latin typeface="Arial"/>
                          <a:cs typeface="Arial"/>
                        </a:rPr>
                        <a:t> i.e.</a:t>
                      </a:r>
                      <a:endParaRPr sz="900">
                        <a:latin typeface="Arial"/>
                        <a:cs typeface="Arial"/>
                      </a:endParaRPr>
                    </a:p>
                    <a:p>
                      <a:pPr algn="ctr">
                        <a:lnSpc>
                          <a:spcPts val="1060"/>
                        </a:lnSpc>
                        <a:spcBef>
                          <a:spcPts val="15"/>
                        </a:spcBef>
                      </a:pPr>
                      <a:r>
                        <a:rPr sz="850" u="sng" spc="10" dirty="0">
                          <a:uFill>
                            <a:solidFill>
                              <a:srgbClr val="000000"/>
                            </a:solidFill>
                          </a:uFill>
                          <a:latin typeface="Arial"/>
                          <a:cs typeface="Arial"/>
                          <a:hlinkClick r:id="rId3"/>
                        </a:rPr>
                        <a:t>2Blog</a:t>
                      </a:r>
                      <a:r>
                        <a:rPr sz="1350" i="1" spc="15" baseline="6172" dirty="0">
                          <a:latin typeface="Arial"/>
                          <a:cs typeface="Arial"/>
                        </a:rPr>
                        <a:t>,</a:t>
                      </a:r>
                      <a:r>
                        <a:rPr sz="1350" i="1" spc="-75" baseline="6172" dirty="0">
                          <a:latin typeface="Arial"/>
                          <a:cs typeface="Arial"/>
                        </a:rPr>
                        <a:t> </a:t>
                      </a:r>
                      <a:r>
                        <a:rPr sz="850" u="sng" spc="10" dirty="0">
                          <a:uFill>
                            <a:solidFill>
                              <a:srgbClr val="000000"/>
                            </a:solidFill>
                          </a:uFill>
                          <a:latin typeface="Arial"/>
                          <a:cs typeface="Arial"/>
                          <a:hlinkClick r:id="rId4"/>
                        </a:rPr>
                        <a:t>Display</a:t>
                      </a:r>
                      <a:r>
                        <a:rPr sz="850" u="sng" spc="-30" dirty="0">
                          <a:uFill>
                            <a:solidFill>
                              <a:srgbClr val="000000"/>
                            </a:solidFill>
                          </a:uFill>
                          <a:latin typeface="Arial"/>
                          <a:cs typeface="Arial"/>
                          <a:hlinkClick r:id="rId4"/>
                        </a:rPr>
                        <a:t> </a:t>
                      </a:r>
                      <a:r>
                        <a:rPr sz="850" u="sng" spc="10" dirty="0">
                          <a:uFill>
                            <a:solidFill>
                              <a:srgbClr val="000000"/>
                            </a:solidFill>
                          </a:uFill>
                          <a:latin typeface="Arial"/>
                          <a:cs typeface="Arial"/>
                          <a:hlinkClick r:id="rId4"/>
                        </a:rPr>
                        <a:t>Boards</a:t>
                      </a:r>
                      <a:endParaRPr sz="850">
                        <a:latin typeface="Arial"/>
                        <a:cs typeface="Arial"/>
                      </a:endParaRPr>
                    </a:p>
                    <a:p>
                      <a:pPr algn="ctr">
                        <a:lnSpc>
                          <a:spcPts val="1060"/>
                        </a:lnSpc>
                      </a:pPr>
                      <a:r>
                        <a:rPr sz="1350" i="1" baseline="6172" dirty="0">
                          <a:latin typeface="Arial"/>
                          <a:cs typeface="Arial"/>
                        </a:rPr>
                        <a:t>and</a:t>
                      </a:r>
                      <a:r>
                        <a:rPr sz="1350" i="1" spc="-44" baseline="6172" dirty="0">
                          <a:latin typeface="Arial"/>
                          <a:cs typeface="Arial"/>
                        </a:rPr>
                        <a:t> </a:t>
                      </a:r>
                      <a:r>
                        <a:rPr sz="850" u="sng" dirty="0">
                          <a:uFill>
                            <a:solidFill>
                              <a:srgbClr val="000000"/>
                            </a:solidFill>
                          </a:uFill>
                          <a:latin typeface="Arial"/>
                          <a:cs typeface="Arial"/>
                          <a:hlinkClick r:id="rId5"/>
                        </a:rPr>
                        <a:t>2Email</a:t>
                      </a:r>
                      <a:r>
                        <a:rPr sz="1350" i="1" baseline="6172" dirty="0">
                          <a:latin typeface="Arial"/>
                          <a:cs typeface="Arial"/>
                        </a:rPr>
                        <a:t>.</a:t>
                      </a:r>
                      <a:endParaRPr sz="1350" baseline="6172">
                        <a:latin typeface="Arial"/>
                        <a:cs typeface="Arial"/>
                      </a:endParaRPr>
                    </a:p>
                  </a:txBody>
                  <a:tcPr marL="0" marR="0" marT="9461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ADF4E5"/>
                    </a:solidFill>
                  </a:tcPr>
                </a:tc>
                <a:tc>
                  <a:txBody>
                    <a:bodyPr/>
                    <a:lstStyle/>
                    <a:p>
                      <a:pPr marL="114300" marR="106680" indent="-635" algn="ctr">
                        <a:lnSpc>
                          <a:spcPct val="96700"/>
                        </a:lnSpc>
                        <a:spcBef>
                          <a:spcPts val="715"/>
                        </a:spcBef>
                      </a:pPr>
                      <a:r>
                        <a:rPr sz="900" i="1" dirty="0">
                          <a:latin typeface="Arial"/>
                          <a:cs typeface="Arial"/>
                        </a:rPr>
                        <a:t>Children</a:t>
                      </a:r>
                      <a:r>
                        <a:rPr sz="900" i="1" spc="-30" dirty="0">
                          <a:latin typeface="Arial"/>
                          <a:cs typeface="Arial"/>
                        </a:rPr>
                        <a:t> </a:t>
                      </a:r>
                      <a:r>
                        <a:rPr sz="900" i="1" dirty="0">
                          <a:latin typeface="Arial"/>
                          <a:cs typeface="Arial"/>
                        </a:rPr>
                        <a:t>have</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secure  </a:t>
                      </a:r>
                      <a:r>
                        <a:rPr sz="900" i="1" spc="-5" dirty="0">
                          <a:latin typeface="Arial"/>
                          <a:cs typeface="Arial"/>
                        </a:rPr>
                        <a:t>knowledge </a:t>
                      </a:r>
                      <a:r>
                        <a:rPr sz="900" i="1" spc="5" dirty="0">
                          <a:latin typeface="Arial"/>
                          <a:cs typeface="Arial"/>
                        </a:rPr>
                        <a:t>of </a:t>
                      </a:r>
                      <a:r>
                        <a:rPr sz="900" i="1" spc="-20" dirty="0">
                          <a:latin typeface="Arial"/>
                          <a:cs typeface="Arial"/>
                        </a:rPr>
                        <a:t>common </a:t>
                      </a:r>
                      <a:r>
                        <a:rPr sz="900" i="1" spc="-15" dirty="0">
                          <a:latin typeface="Arial"/>
                          <a:cs typeface="Arial"/>
                        </a:rPr>
                        <a:t> online </a:t>
                      </a:r>
                      <a:r>
                        <a:rPr sz="900" i="1" spc="-10" dirty="0">
                          <a:latin typeface="Arial"/>
                          <a:cs typeface="Arial"/>
                        </a:rPr>
                        <a:t>safety </a:t>
                      </a:r>
                      <a:r>
                        <a:rPr sz="900" i="1" spc="-20" dirty="0">
                          <a:latin typeface="Arial"/>
                          <a:cs typeface="Arial"/>
                        </a:rPr>
                        <a:t>rules </a:t>
                      </a:r>
                      <a:r>
                        <a:rPr sz="900" i="1" spc="-15" dirty="0">
                          <a:latin typeface="Arial"/>
                          <a:cs typeface="Arial"/>
                        </a:rPr>
                        <a:t>and </a:t>
                      </a:r>
                      <a:r>
                        <a:rPr sz="900" i="1" spc="-1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apply</a:t>
                      </a:r>
                      <a:r>
                        <a:rPr sz="900" i="1" spc="-30" dirty="0">
                          <a:latin typeface="Arial"/>
                          <a:cs typeface="Arial"/>
                        </a:rPr>
                        <a:t> </a:t>
                      </a:r>
                      <a:r>
                        <a:rPr sz="900" i="1" dirty="0">
                          <a:latin typeface="Arial"/>
                          <a:cs typeface="Arial"/>
                        </a:rPr>
                        <a:t>this</a:t>
                      </a:r>
                      <a:r>
                        <a:rPr sz="900" i="1" spc="-30" dirty="0">
                          <a:latin typeface="Arial"/>
                          <a:cs typeface="Arial"/>
                        </a:rPr>
                        <a:t> </a:t>
                      </a:r>
                      <a:r>
                        <a:rPr sz="900" i="1" dirty="0">
                          <a:latin typeface="Arial"/>
                          <a:cs typeface="Arial"/>
                        </a:rPr>
                        <a:t>by  demonstrating the </a:t>
                      </a:r>
                      <a:r>
                        <a:rPr sz="900" i="1" spc="-20" dirty="0">
                          <a:latin typeface="Arial"/>
                          <a:cs typeface="Arial"/>
                        </a:rPr>
                        <a:t>safe </a:t>
                      </a:r>
                      <a:r>
                        <a:rPr sz="900" i="1" spc="-235" dirty="0">
                          <a:latin typeface="Arial"/>
                          <a:cs typeface="Arial"/>
                        </a:rPr>
                        <a:t> </a:t>
                      </a:r>
                      <a:r>
                        <a:rPr sz="900" i="1" dirty="0">
                          <a:latin typeface="Arial"/>
                          <a:cs typeface="Arial"/>
                        </a:rPr>
                        <a:t>and</a:t>
                      </a:r>
                      <a:r>
                        <a:rPr sz="900" i="1" spc="-30" dirty="0">
                          <a:latin typeface="Arial"/>
                          <a:cs typeface="Arial"/>
                        </a:rPr>
                        <a:t> </a:t>
                      </a:r>
                      <a:r>
                        <a:rPr sz="900" i="1" dirty="0">
                          <a:latin typeface="Arial"/>
                          <a:cs typeface="Arial"/>
                        </a:rPr>
                        <a:t>respectful</a:t>
                      </a:r>
                      <a:r>
                        <a:rPr sz="900" i="1" spc="-30" dirty="0">
                          <a:latin typeface="Arial"/>
                          <a:cs typeface="Arial"/>
                        </a:rPr>
                        <a:t> </a:t>
                      </a:r>
                      <a:r>
                        <a:rPr sz="900" i="1" dirty="0">
                          <a:latin typeface="Arial"/>
                          <a:cs typeface="Arial"/>
                        </a:rPr>
                        <a:t>use</a:t>
                      </a:r>
                      <a:r>
                        <a:rPr sz="900" i="1" spc="-30" dirty="0">
                          <a:latin typeface="Arial"/>
                          <a:cs typeface="Arial"/>
                        </a:rPr>
                        <a:t> </a:t>
                      </a:r>
                      <a:r>
                        <a:rPr sz="900" i="1" dirty="0">
                          <a:latin typeface="Arial"/>
                          <a:cs typeface="Arial"/>
                        </a:rPr>
                        <a:t>of</a:t>
                      </a:r>
                      <a:r>
                        <a:rPr sz="900" i="1" spc="-30" dirty="0">
                          <a:latin typeface="Arial"/>
                          <a:cs typeface="Arial"/>
                        </a:rPr>
                        <a:t> </a:t>
                      </a:r>
                      <a:r>
                        <a:rPr sz="900" i="1" dirty="0">
                          <a:latin typeface="Arial"/>
                          <a:cs typeface="Arial"/>
                        </a:rPr>
                        <a:t>a  </a:t>
                      </a:r>
                      <a:r>
                        <a:rPr sz="900" i="1" spc="20" dirty="0">
                          <a:latin typeface="Arial"/>
                          <a:cs typeface="Arial"/>
                        </a:rPr>
                        <a:t>few </a:t>
                      </a:r>
                      <a:r>
                        <a:rPr sz="900" i="1" dirty="0">
                          <a:latin typeface="Arial"/>
                          <a:cs typeface="Arial"/>
                        </a:rPr>
                        <a:t>different </a:t>
                      </a:r>
                      <a:r>
                        <a:rPr sz="900" i="1" spc="5" dirty="0">
                          <a:latin typeface="Arial"/>
                          <a:cs typeface="Arial"/>
                        </a:rPr>
                        <a:t> </a:t>
                      </a:r>
                      <a:r>
                        <a:rPr sz="900" i="1" spc="-10" dirty="0">
                          <a:latin typeface="Arial"/>
                          <a:cs typeface="Arial"/>
                          <a:hlinkClick r:id="rId6"/>
                        </a:rPr>
                        <a:t>technologies</a:t>
                      </a:r>
                      <a:r>
                        <a:rPr sz="900" i="1" spc="-50" dirty="0">
                          <a:latin typeface="Arial"/>
                          <a:cs typeface="Arial"/>
                          <a:hlinkClick r:id="rId6"/>
                        </a:rPr>
                        <a:t> </a:t>
                      </a:r>
                      <a:r>
                        <a:rPr sz="900" i="1" spc="-15" dirty="0">
                          <a:latin typeface="Arial"/>
                          <a:cs typeface="Arial"/>
                          <a:hlinkClick r:id="rId6"/>
                        </a:rPr>
                        <a:t>and</a:t>
                      </a:r>
                      <a:r>
                        <a:rPr sz="900" i="1" spc="-45" dirty="0">
                          <a:latin typeface="Arial"/>
                          <a:cs typeface="Arial"/>
                          <a:hlinkClick r:id="rId6"/>
                        </a:rPr>
                        <a:t> </a:t>
                      </a:r>
                      <a:r>
                        <a:rPr sz="900" i="1" spc="-15" dirty="0">
                          <a:latin typeface="Arial"/>
                          <a:cs typeface="Arial"/>
                          <a:hlinkClick r:id="rId6"/>
                        </a:rPr>
                        <a:t>online </a:t>
                      </a:r>
                      <a:r>
                        <a:rPr sz="900" i="1" spc="-235" dirty="0">
                          <a:latin typeface="Arial"/>
                          <a:cs typeface="Arial"/>
                          <a:hlinkClick r:id="rId6"/>
                        </a:rPr>
                        <a:t> </a:t>
                      </a:r>
                      <a:r>
                        <a:rPr sz="900" i="1" dirty="0">
                          <a:latin typeface="Arial"/>
                          <a:cs typeface="Arial"/>
                          <a:hlinkClick r:id="rId6"/>
                        </a:rPr>
                        <a:t>services</a:t>
                      </a:r>
                      <a:r>
                        <a:rPr sz="1350" i="1" baseline="6172" dirty="0">
                          <a:latin typeface="Arial"/>
                          <a:cs typeface="Arial"/>
                          <a:hlinkClick r:id="rId6"/>
                        </a:rPr>
                        <a:t>.</a:t>
                      </a:r>
                      <a:r>
                        <a:rPr sz="1350" i="1" spc="-44" baseline="6172" dirty="0">
                          <a:latin typeface="Arial"/>
                          <a:cs typeface="Arial"/>
                          <a:hlinkClick r:id="rId6"/>
                        </a:rPr>
                        <a:t> </a:t>
                      </a:r>
                      <a:r>
                        <a:rPr sz="900" i="1" dirty="0">
                          <a:latin typeface="Arial"/>
                          <a:cs typeface="Arial"/>
                          <a:hlinkClick r:id="rId6"/>
                        </a:rPr>
                        <a:t>C</a:t>
                      </a:r>
                      <a:r>
                        <a:rPr sz="900" i="1" spc="5" dirty="0">
                          <a:latin typeface="Arial"/>
                          <a:cs typeface="Arial"/>
                          <a:hlinkClick r:id="rId6"/>
                        </a:rPr>
                        <a:t>hildren </a:t>
                      </a:r>
                      <a:r>
                        <a:rPr sz="900" i="1" spc="5" dirty="0">
                          <a:latin typeface="Arial"/>
                          <a:cs typeface="Arial"/>
                        </a:rPr>
                        <a:t> implicitly </a:t>
                      </a:r>
                      <a:r>
                        <a:rPr sz="900" i="1" spc="-10" dirty="0">
                          <a:latin typeface="Arial"/>
                          <a:cs typeface="Arial"/>
                        </a:rPr>
                        <a:t>relate </a:t>
                      </a:r>
                      <a:r>
                        <a:rPr sz="900" i="1" spc="-5" dirty="0">
                          <a:latin typeface="Arial"/>
                          <a:cs typeface="Arial"/>
                        </a:rPr>
                        <a:t> appropriate </a:t>
                      </a:r>
                      <a:r>
                        <a:rPr sz="900" i="1" spc="-10" dirty="0">
                          <a:latin typeface="Arial"/>
                          <a:cs typeface="Arial"/>
                        </a:rPr>
                        <a:t>online </a:t>
                      </a:r>
                      <a:r>
                        <a:rPr sz="900" i="1" spc="-5" dirty="0">
                          <a:latin typeface="Arial"/>
                          <a:cs typeface="Arial"/>
                        </a:rPr>
                        <a:t> </a:t>
                      </a:r>
                      <a:r>
                        <a:rPr sz="900" i="1" spc="-15" dirty="0">
                          <a:latin typeface="Arial"/>
                          <a:cs typeface="Arial"/>
                        </a:rPr>
                        <a:t>behaviour </a:t>
                      </a:r>
                      <a:r>
                        <a:rPr sz="900" i="1" spc="10" dirty="0">
                          <a:latin typeface="Arial"/>
                          <a:cs typeface="Arial"/>
                        </a:rPr>
                        <a:t>to </a:t>
                      </a:r>
                      <a:r>
                        <a:rPr sz="900" i="1" dirty="0">
                          <a:latin typeface="Arial"/>
                          <a:cs typeface="Arial"/>
                        </a:rPr>
                        <a:t>their </a:t>
                      </a:r>
                      <a:r>
                        <a:rPr sz="900" i="1" spc="10" dirty="0">
                          <a:latin typeface="Arial"/>
                          <a:cs typeface="Arial"/>
                        </a:rPr>
                        <a:t>right </a:t>
                      </a:r>
                      <a:r>
                        <a:rPr sz="900" i="1" spc="15" dirty="0">
                          <a:latin typeface="Arial"/>
                          <a:cs typeface="Arial"/>
                        </a:rPr>
                        <a:t> </a:t>
                      </a:r>
                      <a:r>
                        <a:rPr sz="900" i="1" spc="10" dirty="0">
                          <a:latin typeface="Arial"/>
                          <a:cs typeface="Arial"/>
                        </a:rPr>
                        <a:t>to </a:t>
                      </a:r>
                      <a:r>
                        <a:rPr sz="900" i="1" spc="-20" dirty="0">
                          <a:latin typeface="Arial"/>
                          <a:cs typeface="Arial"/>
                        </a:rPr>
                        <a:t>personal </a:t>
                      </a:r>
                      <a:r>
                        <a:rPr sz="900" i="1" spc="-10" dirty="0">
                          <a:latin typeface="Arial"/>
                          <a:cs typeface="Arial"/>
                        </a:rPr>
                        <a:t>privacy </a:t>
                      </a:r>
                      <a:r>
                        <a:rPr sz="900" i="1" spc="-15" dirty="0">
                          <a:latin typeface="Arial"/>
                          <a:cs typeface="Arial"/>
                        </a:rPr>
                        <a:t>and </a:t>
                      </a:r>
                      <a:r>
                        <a:rPr sz="900" i="1" spc="-235" dirty="0">
                          <a:latin typeface="Arial"/>
                          <a:cs typeface="Arial"/>
                        </a:rPr>
                        <a:t> </a:t>
                      </a:r>
                      <a:r>
                        <a:rPr sz="900" i="1" spc="-10" dirty="0">
                          <a:latin typeface="Arial"/>
                          <a:cs typeface="Arial"/>
                        </a:rPr>
                        <a:t>mental </a:t>
                      </a:r>
                      <a:r>
                        <a:rPr sz="900" i="1" dirty="0">
                          <a:latin typeface="Arial"/>
                          <a:cs typeface="Arial"/>
                        </a:rPr>
                        <a:t>wellbeing </a:t>
                      </a:r>
                      <a:r>
                        <a:rPr sz="900" i="1" spc="5" dirty="0">
                          <a:latin typeface="Arial"/>
                          <a:cs typeface="Arial"/>
                        </a:rPr>
                        <a:t>of </a:t>
                      </a:r>
                      <a:r>
                        <a:rPr sz="900" i="1" spc="10" dirty="0">
                          <a:latin typeface="Arial"/>
                          <a:cs typeface="Arial"/>
                        </a:rPr>
                        <a:t> </a:t>
                      </a:r>
                      <a:r>
                        <a:rPr sz="900" i="1" dirty="0">
                          <a:latin typeface="Arial"/>
                          <a:cs typeface="Arial"/>
                        </a:rPr>
                        <a:t>themselves</a:t>
                      </a:r>
                      <a:r>
                        <a:rPr sz="900" i="1" spc="-30" dirty="0">
                          <a:latin typeface="Arial"/>
                          <a:cs typeface="Arial"/>
                        </a:rPr>
                        <a:t> </a:t>
                      </a:r>
                      <a:r>
                        <a:rPr sz="900" i="1" dirty="0">
                          <a:latin typeface="Arial"/>
                          <a:cs typeface="Arial"/>
                        </a:rPr>
                        <a:t>and</a:t>
                      </a:r>
                      <a:r>
                        <a:rPr sz="900" i="1" spc="-30" dirty="0">
                          <a:latin typeface="Arial"/>
                          <a:cs typeface="Arial"/>
                        </a:rPr>
                        <a:t> </a:t>
                      </a:r>
                      <a:r>
                        <a:rPr sz="900" i="1" dirty="0">
                          <a:latin typeface="Arial"/>
                          <a:cs typeface="Arial"/>
                        </a:rPr>
                        <a:t>others.</a:t>
                      </a:r>
                      <a:endParaRPr sz="900">
                        <a:latin typeface="Arial"/>
                        <a:cs typeface="Arial"/>
                      </a:endParaRPr>
                    </a:p>
                  </a:txBody>
                  <a:tcPr marL="0" marR="0" marT="9080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ED9BA4"/>
                    </a:solidFill>
                  </a:tcPr>
                </a:tc>
                <a:extLst>
                  <a:ext uri="{0D108BD9-81ED-4DB2-BD59-A6C34878D82A}">
                    <a16:rowId xmlns:a16="http://schemas.microsoft.com/office/drawing/2014/main" val="10002"/>
                  </a:ext>
                </a:extLst>
              </a:tr>
            </a:tbl>
          </a:graphicData>
        </a:graphic>
      </p:graphicFrame>
      <p:sp>
        <p:nvSpPr>
          <p:cNvPr id="4" name="object 4"/>
          <p:cNvSpPr txBox="1"/>
          <p:nvPr/>
        </p:nvSpPr>
        <p:spPr>
          <a:xfrm>
            <a:off x="275300" y="277538"/>
            <a:ext cx="2708910" cy="513080"/>
          </a:xfrm>
          <a:prstGeom prst="rect">
            <a:avLst/>
          </a:prstGeom>
        </p:spPr>
        <p:txBody>
          <a:bodyPr vert="horz" wrap="square" lIns="0" tIns="12700" rIns="0" bIns="0" rtlCol="0">
            <a:spAutoFit/>
          </a:bodyPr>
          <a:lstStyle/>
          <a:p>
            <a:pPr marL="12700">
              <a:lnSpc>
                <a:spcPct val="100000"/>
              </a:lnSpc>
              <a:spcBef>
                <a:spcPts val="100"/>
              </a:spcBef>
            </a:pPr>
            <a:r>
              <a:rPr sz="1600" b="1" spc="5" dirty="0">
                <a:solidFill>
                  <a:srgbClr val="8A52A1"/>
                </a:solidFill>
                <a:latin typeface="Arial"/>
                <a:cs typeface="Arial"/>
              </a:rPr>
              <a:t>Computing</a:t>
            </a:r>
            <a:r>
              <a:rPr sz="1600" b="1" spc="-30" dirty="0">
                <a:solidFill>
                  <a:srgbClr val="8A52A1"/>
                </a:solidFill>
                <a:latin typeface="Arial"/>
                <a:cs typeface="Arial"/>
              </a:rPr>
              <a:t> </a:t>
            </a:r>
            <a:r>
              <a:rPr sz="1600" b="1" spc="-20" dirty="0">
                <a:solidFill>
                  <a:srgbClr val="8A52A1"/>
                </a:solidFill>
                <a:latin typeface="Arial"/>
                <a:cs typeface="Arial"/>
              </a:rPr>
              <a:t>Progression</a:t>
            </a:r>
            <a:endParaRPr sz="1600" dirty="0">
              <a:latin typeface="Arial"/>
              <a:cs typeface="Arial"/>
            </a:endParaRPr>
          </a:p>
          <a:p>
            <a:pPr marL="12700">
              <a:lnSpc>
                <a:spcPct val="100000"/>
              </a:lnSpc>
            </a:pPr>
            <a:endParaRPr lang="en-US" sz="1600" b="1" spc="-20" dirty="0">
              <a:solidFill>
                <a:srgbClr val="8A52A1"/>
              </a:solidFill>
              <a:latin typeface="Arial"/>
              <a:cs typeface="Arial"/>
            </a:endParaRPr>
          </a:p>
        </p:txBody>
      </p:sp>
      <p:grpSp>
        <p:nvGrpSpPr>
          <p:cNvPr id="5" name="object 5"/>
          <p:cNvGrpSpPr/>
          <p:nvPr/>
        </p:nvGrpSpPr>
        <p:grpSpPr>
          <a:xfrm>
            <a:off x="9841185" y="288005"/>
            <a:ext cx="571500" cy="571500"/>
            <a:chOff x="9841185" y="288005"/>
            <a:chExt cx="571500" cy="571500"/>
          </a:xfrm>
        </p:grpSpPr>
        <p:sp>
          <p:nvSpPr>
            <p:cNvPr id="6" name="object 6"/>
            <p:cNvSpPr/>
            <p:nvPr/>
          </p:nvSpPr>
          <p:spPr>
            <a:xfrm>
              <a:off x="9841185" y="288005"/>
              <a:ext cx="571500" cy="571500"/>
            </a:xfrm>
            <a:custGeom>
              <a:avLst/>
              <a:gdLst/>
              <a:ahLst/>
              <a:cxnLst/>
              <a:rect l="l" t="t" r="r" b="b"/>
              <a:pathLst>
                <a:path w="571500" h="571500">
                  <a:moveTo>
                    <a:pt x="285750" y="0"/>
                  </a:moveTo>
                  <a:lnTo>
                    <a:pt x="239401" y="3740"/>
                  </a:lnTo>
                  <a:lnTo>
                    <a:pt x="195432" y="14568"/>
                  </a:lnTo>
                  <a:lnTo>
                    <a:pt x="154433" y="31895"/>
                  </a:lnTo>
                  <a:lnTo>
                    <a:pt x="116991" y="55134"/>
                  </a:lnTo>
                  <a:lnTo>
                    <a:pt x="83696" y="83696"/>
                  </a:lnTo>
                  <a:lnTo>
                    <a:pt x="55134" y="116991"/>
                  </a:lnTo>
                  <a:lnTo>
                    <a:pt x="31895" y="154433"/>
                  </a:lnTo>
                  <a:lnTo>
                    <a:pt x="14568" y="195432"/>
                  </a:lnTo>
                  <a:lnTo>
                    <a:pt x="3740" y="239401"/>
                  </a:lnTo>
                  <a:lnTo>
                    <a:pt x="0" y="285749"/>
                  </a:lnTo>
                  <a:lnTo>
                    <a:pt x="3740" y="332098"/>
                  </a:lnTo>
                  <a:lnTo>
                    <a:pt x="14576" y="376087"/>
                  </a:lnTo>
                  <a:lnTo>
                    <a:pt x="31895" y="417066"/>
                  </a:lnTo>
                  <a:lnTo>
                    <a:pt x="55134" y="454508"/>
                  </a:lnTo>
                  <a:lnTo>
                    <a:pt x="83696" y="487803"/>
                  </a:lnTo>
                  <a:lnTo>
                    <a:pt x="116991" y="516365"/>
                  </a:lnTo>
                  <a:lnTo>
                    <a:pt x="154433" y="539604"/>
                  </a:lnTo>
                  <a:lnTo>
                    <a:pt x="195432" y="556931"/>
                  </a:lnTo>
                  <a:lnTo>
                    <a:pt x="239401" y="567759"/>
                  </a:lnTo>
                  <a:lnTo>
                    <a:pt x="285750" y="571499"/>
                  </a:lnTo>
                  <a:lnTo>
                    <a:pt x="332098" y="567759"/>
                  </a:lnTo>
                  <a:lnTo>
                    <a:pt x="376067" y="556931"/>
                  </a:lnTo>
                  <a:lnTo>
                    <a:pt x="404490" y="544918"/>
                  </a:lnTo>
                  <a:lnTo>
                    <a:pt x="285750" y="544918"/>
                  </a:lnTo>
                  <a:lnTo>
                    <a:pt x="239225" y="540735"/>
                  </a:lnTo>
                  <a:lnTo>
                    <a:pt x="195412" y="528677"/>
                  </a:lnTo>
                  <a:lnTo>
                    <a:pt x="155046" y="509482"/>
                  </a:lnTo>
                  <a:lnTo>
                    <a:pt x="118867" y="483888"/>
                  </a:lnTo>
                  <a:lnTo>
                    <a:pt x="87611" y="452632"/>
                  </a:lnTo>
                  <a:lnTo>
                    <a:pt x="62017" y="416453"/>
                  </a:lnTo>
                  <a:lnTo>
                    <a:pt x="42816" y="376067"/>
                  </a:lnTo>
                  <a:lnTo>
                    <a:pt x="30764" y="332274"/>
                  </a:lnTo>
                  <a:lnTo>
                    <a:pt x="26581" y="285749"/>
                  </a:lnTo>
                  <a:lnTo>
                    <a:pt x="30764" y="239225"/>
                  </a:lnTo>
                  <a:lnTo>
                    <a:pt x="42822" y="195412"/>
                  </a:lnTo>
                  <a:lnTo>
                    <a:pt x="62017" y="155046"/>
                  </a:lnTo>
                  <a:lnTo>
                    <a:pt x="87611" y="118867"/>
                  </a:lnTo>
                  <a:lnTo>
                    <a:pt x="118867" y="87611"/>
                  </a:lnTo>
                  <a:lnTo>
                    <a:pt x="155046" y="62017"/>
                  </a:lnTo>
                  <a:lnTo>
                    <a:pt x="195412" y="42822"/>
                  </a:lnTo>
                  <a:lnTo>
                    <a:pt x="239225" y="30764"/>
                  </a:lnTo>
                  <a:lnTo>
                    <a:pt x="285750" y="26581"/>
                  </a:lnTo>
                  <a:lnTo>
                    <a:pt x="404490" y="26581"/>
                  </a:lnTo>
                  <a:lnTo>
                    <a:pt x="376067" y="14568"/>
                  </a:lnTo>
                  <a:lnTo>
                    <a:pt x="332098" y="3740"/>
                  </a:lnTo>
                  <a:lnTo>
                    <a:pt x="285750" y="0"/>
                  </a:lnTo>
                  <a:close/>
                </a:path>
                <a:path w="571500" h="571500">
                  <a:moveTo>
                    <a:pt x="404490" y="26581"/>
                  </a:moveTo>
                  <a:lnTo>
                    <a:pt x="285750" y="26581"/>
                  </a:lnTo>
                  <a:lnTo>
                    <a:pt x="332274" y="30764"/>
                  </a:lnTo>
                  <a:lnTo>
                    <a:pt x="376087" y="42822"/>
                  </a:lnTo>
                  <a:lnTo>
                    <a:pt x="416453" y="62017"/>
                  </a:lnTo>
                  <a:lnTo>
                    <a:pt x="452632" y="87611"/>
                  </a:lnTo>
                  <a:lnTo>
                    <a:pt x="483888" y="118867"/>
                  </a:lnTo>
                  <a:lnTo>
                    <a:pt x="509482" y="155046"/>
                  </a:lnTo>
                  <a:lnTo>
                    <a:pt x="528683" y="195432"/>
                  </a:lnTo>
                  <a:lnTo>
                    <a:pt x="540735" y="239225"/>
                  </a:lnTo>
                  <a:lnTo>
                    <a:pt x="544918" y="285749"/>
                  </a:lnTo>
                  <a:lnTo>
                    <a:pt x="540735" y="332274"/>
                  </a:lnTo>
                  <a:lnTo>
                    <a:pt x="528677" y="376087"/>
                  </a:lnTo>
                  <a:lnTo>
                    <a:pt x="509482" y="416453"/>
                  </a:lnTo>
                  <a:lnTo>
                    <a:pt x="483888" y="452632"/>
                  </a:lnTo>
                  <a:lnTo>
                    <a:pt x="452632" y="483888"/>
                  </a:lnTo>
                  <a:lnTo>
                    <a:pt x="416453" y="509482"/>
                  </a:lnTo>
                  <a:lnTo>
                    <a:pt x="376087" y="528677"/>
                  </a:lnTo>
                  <a:lnTo>
                    <a:pt x="332274" y="540735"/>
                  </a:lnTo>
                  <a:lnTo>
                    <a:pt x="285750" y="544918"/>
                  </a:lnTo>
                  <a:lnTo>
                    <a:pt x="404490" y="544918"/>
                  </a:lnTo>
                  <a:lnTo>
                    <a:pt x="454508" y="516365"/>
                  </a:lnTo>
                  <a:lnTo>
                    <a:pt x="487803" y="487803"/>
                  </a:lnTo>
                  <a:lnTo>
                    <a:pt x="516365" y="454508"/>
                  </a:lnTo>
                  <a:lnTo>
                    <a:pt x="539604" y="417066"/>
                  </a:lnTo>
                  <a:lnTo>
                    <a:pt x="556931" y="376067"/>
                  </a:lnTo>
                  <a:lnTo>
                    <a:pt x="567759" y="332098"/>
                  </a:lnTo>
                  <a:lnTo>
                    <a:pt x="571500" y="285749"/>
                  </a:lnTo>
                  <a:lnTo>
                    <a:pt x="567759" y="239401"/>
                  </a:lnTo>
                  <a:lnTo>
                    <a:pt x="556923" y="195412"/>
                  </a:lnTo>
                  <a:lnTo>
                    <a:pt x="539604" y="154433"/>
                  </a:lnTo>
                  <a:lnTo>
                    <a:pt x="516365" y="116991"/>
                  </a:lnTo>
                  <a:lnTo>
                    <a:pt x="487803" y="83696"/>
                  </a:lnTo>
                  <a:lnTo>
                    <a:pt x="454508" y="55134"/>
                  </a:lnTo>
                  <a:lnTo>
                    <a:pt x="417066" y="31895"/>
                  </a:lnTo>
                  <a:lnTo>
                    <a:pt x="404490" y="26581"/>
                  </a:lnTo>
                  <a:close/>
                </a:path>
              </a:pathLst>
            </a:custGeom>
            <a:solidFill>
              <a:srgbClr val="145487"/>
            </a:solidFill>
          </p:spPr>
          <p:txBody>
            <a:bodyPr wrap="square" lIns="0" tIns="0" rIns="0" bIns="0" rtlCol="0"/>
            <a:lstStyle/>
            <a:p>
              <a:endParaRPr/>
            </a:p>
          </p:txBody>
        </p:sp>
        <p:sp>
          <p:nvSpPr>
            <p:cNvPr id="7" name="object 7"/>
            <p:cNvSpPr/>
            <p:nvPr/>
          </p:nvSpPr>
          <p:spPr>
            <a:xfrm>
              <a:off x="9919746" y="354462"/>
              <a:ext cx="414655" cy="412115"/>
            </a:xfrm>
            <a:custGeom>
              <a:avLst/>
              <a:gdLst/>
              <a:ahLst/>
              <a:cxnLst/>
              <a:rect l="l" t="t" r="r" b="b"/>
              <a:pathLst>
                <a:path w="414654" h="412115">
                  <a:moveTo>
                    <a:pt x="213626" y="0"/>
                  </a:moveTo>
                  <a:lnTo>
                    <a:pt x="200748" y="0"/>
                  </a:lnTo>
                  <a:lnTo>
                    <a:pt x="195008" y="3708"/>
                  </a:lnTo>
                  <a:lnTo>
                    <a:pt x="137833" y="125183"/>
                  </a:lnTo>
                  <a:lnTo>
                    <a:pt x="136893" y="125933"/>
                  </a:lnTo>
                  <a:lnTo>
                    <a:pt x="9232" y="145389"/>
                  </a:lnTo>
                  <a:lnTo>
                    <a:pt x="4127" y="149745"/>
                  </a:lnTo>
                  <a:lnTo>
                    <a:pt x="0" y="162090"/>
                  </a:lnTo>
                  <a:lnTo>
                    <a:pt x="1536" y="168897"/>
                  </a:lnTo>
                  <a:lnTo>
                    <a:pt x="94119" y="263550"/>
                  </a:lnTo>
                  <a:lnTo>
                    <a:pt x="94538" y="264909"/>
                  </a:lnTo>
                  <a:lnTo>
                    <a:pt x="72910" y="397090"/>
                  </a:lnTo>
                  <a:lnTo>
                    <a:pt x="74320" y="402234"/>
                  </a:lnTo>
                  <a:lnTo>
                    <a:pt x="80797" y="409854"/>
                  </a:lnTo>
                  <a:lnTo>
                    <a:pt x="85382" y="412013"/>
                  </a:lnTo>
                  <a:lnTo>
                    <a:pt x="92925" y="412013"/>
                  </a:lnTo>
                  <a:lnTo>
                    <a:pt x="95567" y="411314"/>
                  </a:lnTo>
                  <a:lnTo>
                    <a:pt x="206197" y="350329"/>
                  </a:lnTo>
                  <a:lnTo>
                    <a:pt x="207695" y="350189"/>
                  </a:lnTo>
                  <a:lnTo>
                    <a:pt x="318820" y="411314"/>
                  </a:lnTo>
                  <a:lnTo>
                    <a:pt x="321462" y="412013"/>
                  </a:lnTo>
                  <a:lnTo>
                    <a:pt x="324205" y="412013"/>
                  </a:lnTo>
                  <a:lnTo>
                    <a:pt x="329006" y="412013"/>
                  </a:lnTo>
                  <a:lnTo>
                    <a:pt x="333590" y="409854"/>
                  </a:lnTo>
                  <a:lnTo>
                    <a:pt x="340067" y="402234"/>
                  </a:lnTo>
                  <a:lnTo>
                    <a:pt x="341464" y="397090"/>
                  </a:lnTo>
                  <a:lnTo>
                    <a:pt x="319836" y="264909"/>
                  </a:lnTo>
                  <a:lnTo>
                    <a:pt x="320243" y="263550"/>
                  </a:lnTo>
                  <a:lnTo>
                    <a:pt x="412838" y="168897"/>
                  </a:lnTo>
                  <a:lnTo>
                    <a:pt x="414375" y="162102"/>
                  </a:lnTo>
                  <a:lnTo>
                    <a:pt x="410235" y="149758"/>
                  </a:lnTo>
                  <a:lnTo>
                    <a:pt x="405155" y="145389"/>
                  </a:lnTo>
                  <a:lnTo>
                    <a:pt x="277482" y="125933"/>
                  </a:lnTo>
                  <a:lnTo>
                    <a:pt x="276542" y="125183"/>
                  </a:lnTo>
                  <a:lnTo>
                    <a:pt x="219367" y="3708"/>
                  </a:lnTo>
                  <a:lnTo>
                    <a:pt x="213626" y="0"/>
                  </a:lnTo>
                  <a:close/>
                </a:path>
              </a:pathLst>
            </a:custGeom>
            <a:solidFill>
              <a:srgbClr val="1C75BD"/>
            </a:solidFill>
          </p:spPr>
          <p:txBody>
            <a:bodyPr wrap="square" lIns="0" tIns="0" rIns="0" bIns="0" rtlCol="0"/>
            <a:lstStyle/>
            <a:p>
              <a:endParaRPr/>
            </a:p>
          </p:txBody>
        </p:sp>
        <p:sp>
          <p:nvSpPr>
            <p:cNvPr id="8" name="object 8"/>
            <p:cNvSpPr/>
            <p:nvPr/>
          </p:nvSpPr>
          <p:spPr>
            <a:xfrm>
              <a:off x="9914307" y="347806"/>
              <a:ext cx="425450" cy="425450"/>
            </a:xfrm>
            <a:custGeom>
              <a:avLst/>
              <a:gdLst/>
              <a:ahLst/>
              <a:cxnLst/>
              <a:rect l="l" t="t" r="r" b="b"/>
              <a:pathLst>
                <a:path w="425450" h="425450">
                  <a:moveTo>
                    <a:pt x="221670" y="0"/>
                  </a:moveTo>
                  <a:lnTo>
                    <a:pt x="203585" y="0"/>
                  </a:lnTo>
                  <a:lnTo>
                    <a:pt x="195546" y="5168"/>
                  </a:lnTo>
                  <a:lnTo>
                    <a:pt x="138459" y="126466"/>
                  </a:lnTo>
                  <a:lnTo>
                    <a:pt x="11193" y="145859"/>
                  </a:lnTo>
                  <a:lnTo>
                    <a:pt x="4068" y="151930"/>
                  </a:lnTo>
                  <a:lnTo>
                    <a:pt x="1236" y="160375"/>
                  </a:lnTo>
                  <a:lnTo>
                    <a:pt x="0" y="166943"/>
                  </a:lnTo>
                  <a:lnTo>
                    <a:pt x="564" y="173443"/>
                  </a:lnTo>
                  <a:lnTo>
                    <a:pt x="2856" y="179535"/>
                  </a:lnTo>
                  <a:lnTo>
                    <a:pt x="6799" y="184873"/>
                  </a:lnTo>
                  <a:lnTo>
                    <a:pt x="93006" y="272999"/>
                  </a:lnTo>
                  <a:lnTo>
                    <a:pt x="71480" y="404609"/>
                  </a:lnTo>
                  <a:lnTo>
                    <a:pt x="73423" y="411708"/>
                  </a:lnTo>
                  <a:lnTo>
                    <a:pt x="82427" y="422300"/>
                  </a:lnTo>
                  <a:lnTo>
                    <a:pt x="88853" y="425310"/>
                  </a:lnTo>
                  <a:lnTo>
                    <a:pt x="99432" y="425310"/>
                  </a:lnTo>
                  <a:lnTo>
                    <a:pt x="103268" y="424307"/>
                  </a:lnTo>
                  <a:lnTo>
                    <a:pt x="125568" y="412013"/>
                  </a:lnTo>
                  <a:lnTo>
                    <a:pt x="89780" y="412013"/>
                  </a:lnTo>
                  <a:lnTo>
                    <a:pt x="84637" y="406514"/>
                  </a:lnTo>
                  <a:lnTo>
                    <a:pt x="106875" y="270535"/>
                  </a:lnTo>
                  <a:lnTo>
                    <a:pt x="105795" y="267068"/>
                  </a:lnTo>
                  <a:lnTo>
                    <a:pt x="10355" y="169506"/>
                  </a:lnTo>
                  <a:lnTo>
                    <a:pt x="13644" y="158927"/>
                  </a:lnTo>
                  <a:lnTo>
                    <a:pt x="145521" y="138823"/>
                  </a:lnTo>
                  <a:lnTo>
                    <a:pt x="148340" y="136677"/>
                  </a:lnTo>
                  <a:lnTo>
                    <a:pt x="205490" y="15252"/>
                  </a:lnTo>
                  <a:lnTo>
                    <a:pt x="209059" y="13296"/>
                  </a:lnTo>
                  <a:lnTo>
                    <a:pt x="233534" y="13296"/>
                  </a:lnTo>
                  <a:lnTo>
                    <a:pt x="229709" y="5168"/>
                  </a:lnTo>
                  <a:lnTo>
                    <a:pt x="221670" y="0"/>
                  </a:lnTo>
                  <a:close/>
                </a:path>
                <a:path w="425450" h="425450">
                  <a:moveTo>
                    <a:pt x="240173" y="364020"/>
                  </a:moveTo>
                  <a:lnTo>
                    <a:pt x="212627" y="364020"/>
                  </a:lnTo>
                  <a:lnTo>
                    <a:pt x="321987" y="424307"/>
                  </a:lnTo>
                  <a:lnTo>
                    <a:pt x="325823" y="425310"/>
                  </a:lnTo>
                  <a:lnTo>
                    <a:pt x="336402" y="425310"/>
                  </a:lnTo>
                  <a:lnTo>
                    <a:pt x="342828" y="422300"/>
                  </a:lnTo>
                  <a:lnTo>
                    <a:pt x="351573" y="412013"/>
                  </a:lnTo>
                  <a:lnTo>
                    <a:pt x="328109" y="412013"/>
                  </a:lnTo>
                  <a:lnTo>
                    <a:pt x="326521" y="411632"/>
                  </a:lnTo>
                  <a:lnTo>
                    <a:pt x="240173" y="364020"/>
                  </a:lnTo>
                  <a:close/>
                </a:path>
                <a:path w="425450" h="425450">
                  <a:moveTo>
                    <a:pt x="214228" y="350202"/>
                  </a:moveTo>
                  <a:lnTo>
                    <a:pt x="211027" y="350202"/>
                  </a:lnTo>
                  <a:lnTo>
                    <a:pt x="209427" y="350596"/>
                  </a:lnTo>
                  <a:lnTo>
                    <a:pt x="98734" y="411632"/>
                  </a:lnTo>
                  <a:lnTo>
                    <a:pt x="97146" y="412013"/>
                  </a:lnTo>
                  <a:lnTo>
                    <a:pt x="125568" y="412013"/>
                  </a:lnTo>
                  <a:lnTo>
                    <a:pt x="212627" y="364020"/>
                  </a:lnTo>
                  <a:lnTo>
                    <a:pt x="240173" y="364020"/>
                  </a:lnTo>
                  <a:lnTo>
                    <a:pt x="215828" y="350596"/>
                  </a:lnTo>
                  <a:lnTo>
                    <a:pt x="214228" y="350202"/>
                  </a:lnTo>
                  <a:close/>
                </a:path>
                <a:path w="425450" h="425450">
                  <a:moveTo>
                    <a:pt x="233534" y="13296"/>
                  </a:moveTo>
                  <a:lnTo>
                    <a:pt x="216196" y="13296"/>
                  </a:lnTo>
                  <a:lnTo>
                    <a:pt x="219765" y="15252"/>
                  </a:lnTo>
                  <a:lnTo>
                    <a:pt x="276915" y="136677"/>
                  </a:lnTo>
                  <a:lnTo>
                    <a:pt x="279734" y="138823"/>
                  </a:lnTo>
                  <a:lnTo>
                    <a:pt x="411611" y="158927"/>
                  </a:lnTo>
                  <a:lnTo>
                    <a:pt x="414900" y="169506"/>
                  </a:lnTo>
                  <a:lnTo>
                    <a:pt x="319460" y="267068"/>
                  </a:lnTo>
                  <a:lnTo>
                    <a:pt x="318380" y="270535"/>
                  </a:lnTo>
                  <a:lnTo>
                    <a:pt x="340618" y="406514"/>
                  </a:lnTo>
                  <a:lnTo>
                    <a:pt x="335475" y="412013"/>
                  </a:lnTo>
                  <a:lnTo>
                    <a:pt x="351573" y="412013"/>
                  </a:lnTo>
                  <a:lnTo>
                    <a:pt x="351832" y="411708"/>
                  </a:lnTo>
                  <a:lnTo>
                    <a:pt x="353775" y="404609"/>
                  </a:lnTo>
                  <a:lnTo>
                    <a:pt x="332249" y="272999"/>
                  </a:lnTo>
                  <a:lnTo>
                    <a:pt x="418456" y="184873"/>
                  </a:lnTo>
                  <a:lnTo>
                    <a:pt x="422399" y="179535"/>
                  </a:lnTo>
                  <a:lnTo>
                    <a:pt x="424690" y="173443"/>
                  </a:lnTo>
                  <a:lnTo>
                    <a:pt x="425255" y="166943"/>
                  </a:lnTo>
                  <a:lnTo>
                    <a:pt x="424019" y="160375"/>
                  </a:lnTo>
                  <a:lnTo>
                    <a:pt x="421187" y="151917"/>
                  </a:lnTo>
                  <a:lnTo>
                    <a:pt x="414062" y="145859"/>
                  </a:lnTo>
                  <a:lnTo>
                    <a:pt x="286795" y="126466"/>
                  </a:lnTo>
                  <a:lnTo>
                    <a:pt x="233534" y="13296"/>
                  </a:lnTo>
                  <a:close/>
                </a:path>
              </a:pathLst>
            </a:custGeom>
            <a:solidFill>
              <a:srgbClr val="145487"/>
            </a:solidFill>
          </p:spPr>
          <p:txBody>
            <a:bodyPr wrap="square" lIns="0" tIns="0" rIns="0" bIns="0" rtlCol="0"/>
            <a:lstStyle/>
            <a:p>
              <a:endParaRPr/>
            </a:p>
          </p:txBody>
        </p:sp>
      </p:grpSp>
      <p:sp>
        <p:nvSpPr>
          <p:cNvPr id="9" name="object 9"/>
          <p:cNvSpPr txBox="1"/>
          <p:nvPr/>
        </p:nvSpPr>
        <p:spPr>
          <a:xfrm>
            <a:off x="9985226" y="465659"/>
            <a:ext cx="269240" cy="222885"/>
          </a:xfrm>
          <a:prstGeom prst="rect">
            <a:avLst/>
          </a:prstGeom>
        </p:spPr>
        <p:txBody>
          <a:bodyPr vert="horz" wrap="square" lIns="0" tIns="11430" rIns="0" bIns="0" rtlCol="0">
            <a:spAutoFit/>
          </a:bodyPr>
          <a:lstStyle/>
          <a:p>
            <a:pPr marL="12700">
              <a:lnSpc>
                <a:spcPct val="100000"/>
              </a:lnSpc>
              <a:spcBef>
                <a:spcPts val="90"/>
              </a:spcBef>
            </a:pPr>
            <a:r>
              <a:rPr sz="1300" b="1" spc="-5" dirty="0">
                <a:solidFill>
                  <a:srgbClr val="FFFFFF"/>
                </a:solidFill>
                <a:latin typeface="Arial"/>
                <a:cs typeface="Arial"/>
              </a:rPr>
              <a:t>Y</a:t>
            </a:r>
            <a:r>
              <a:rPr sz="1300" b="1" spc="-25" dirty="0">
                <a:solidFill>
                  <a:srgbClr val="FFFFFF"/>
                </a:solidFill>
                <a:latin typeface="Arial"/>
                <a:cs typeface="Arial"/>
              </a:rPr>
              <a:t> </a:t>
            </a:r>
            <a:r>
              <a:rPr sz="1300" b="1" spc="-5" dirty="0">
                <a:solidFill>
                  <a:srgbClr val="FFFFFF"/>
                </a:solidFill>
                <a:latin typeface="Arial"/>
                <a:cs typeface="Arial"/>
              </a:rPr>
              <a:t>5</a:t>
            </a:r>
            <a:endParaRPr sz="130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76052" y="368034"/>
            <a:ext cx="2693452" cy="128196"/>
          </a:xfrm>
          <a:prstGeom prst="rect">
            <a:avLst/>
          </a:prstGeom>
        </p:spPr>
        <p:txBody>
          <a:bodyPr vert="horz" wrap="square" lIns="0" tIns="8528" rIns="0" bIns="0" rtlCol="0">
            <a:spAutoFit/>
          </a:bodyPr>
          <a:lstStyle/>
          <a:p>
            <a:pPr marL="8976">
              <a:spcBef>
                <a:spcPts val="67"/>
              </a:spcBef>
            </a:pPr>
            <a:r>
              <a:rPr sz="777" spc="-35" dirty="0">
                <a:latin typeface="Arial"/>
                <a:cs typeface="Arial"/>
              </a:rPr>
              <a:t>Purple </a:t>
            </a:r>
            <a:r>
              <a:rPr sz="777" spc="-42" dirty="0">
                <a:latin typeface="Arial"/>
                <a:cs typeface="Arial"/>
              </a:rPr>
              <a:t>Mash</a:t>
            </a:r>
            <a:r>
              <a:rPr sz="777" spc="-46" dirty="0">
                <a:latin typeface="Arial"/>
                <a:cs typeface="Arial"/>
              </a:rPr>
              <a:t> </a:t>
            </a:r>
            <a:r>
              <a:rPr sz="777" spc="-35" dirty="0">
                <a:latin typeface="Arial"/>
                <a:cs typeface="Arial"/>
              </a:rPr>
              <a:t>Computing</a:t>
            </a:r>
            <a:r>
              <a:rPr sz="777" spc="-49" dirty="0">
                <a:latin typeface="Arial"/>
                <a:cs typeface="Arial"/>
              </a:rPr>
              <a:t> </a:t>
            </a:r>
            <a:r>
              <a:rPr sz="777" spc="-64" dirty="0">
                <a:latin typeface="Arial"/>
                <a:cs typeface="Arial"/>
              </a:rPr>
              <a:t>Scheme</a:t>
            </a:r>
            <a:r>
              <a:rPr sz="777" spc="-35" dirty="0">
                <a:latin typeface="Arial"/>
                <a:cs typeface="Arial"/>
              </a:rPr>
              <a:t> </a:t>
            </a:r>
            <a:r>
              <a:rPr sz="777" spc="-4" dirty="0">
                <a:latin typeface="Arial"/>
                <a:cs typeface="Arial"/>
              </a:rPr>
              <a:t>of</a:t>
            </a:r>
            <a:r>
              <a:rPr sz="777" spc="-42" dirty="0">
                <a:latin typeface="Arial"/>
                <a:cs typeface="Arial"/>
              </a:rPr>
              <a:t> </a:t>
            </a:r>
            <a:r>
              <a:rPr sz="777" spc="-28" dirty="0">
                <a:latin typeface="Arial"/>
                <a:cs typeface="Arial"/>
              </a:rPr>
              <a:t>Work</a:t>
            </a:r>
            <a:r>
              <a:rPr sz="777" spc="-21" dirty="0">
                <a:latin typeface="Arial"/>
                <a:cs typeface="Arial"/>
              </a:rPr>
              <a:t> </a:t>
            </a:r>
            <a:r>
              <a:rPr sz="777" spc="-49" dirty="0">
                <a:latin typeface="Arial"/>
                <a:cs typeface="Arial"/>
              </a:rPr>
              <a:t>–</a:t>
            </a:r>
            <a:r>
              <a:rPr sz="777" spc="-32" dirty="0">
                <a:latin typeface="Arial"/>
                <a:cs typeface="Arial"/>
              </a:rPr>
              <a:t> </a:t>
            </a:r>
            <a:r>
              <a:rPr sz="777" spc="-49" dirty="0">
                <a:latin typeface="Arial"/>
                <a:cs typeface="Arial"/>
              </a:rPr>
              <a:t>Single</a:t>
            </a:r>
            <a:r>
              <a:rPr sz="777" spc="-35" dirty="0">
                <a:latin typeface="Arial"/>
                <a:cs typeface="Arial"/>
              </a:rPr>
              <a:t> </a:t>
            </a:r>
            <a:r>
              <a:rPr sz="777" spc="-64" dirty="0">
                <a:latin typeface="Arial"/>
                <a:cs typeface="Arial"/>
              </a:rPr>
              <a:t>Age</a:t>
            </a:r>
            <a:r>
              <a:rPr sz="777" spc="-35" dirty="0">
                <a:latin typeface="Arial"/>
                <a:cs typeface="Arial"/>
              </a:rPr>
              <a:t> </a:t>
            </a:r>
            <a:r>
              <a:rPr sz="777" spc="-64" dirty="0">
                <a:latin typeface="Arial"/>
                <a:cs typeface="Arial"/>
              </a:rPr>
              <a:t>Year</a:t>
            </a:r>
            <a:r>
              <a:rPr sz="777" spc="-53" dirty="0">
                <a:latin typeface="Arial"/>
                <a:cs typeface="Arial"/>
              </a:rPr>
              <a:t> </a:t>
            </a:r>
            <a:r>
              <a:rPr sz="777" spc="-46" dirty="0">
                <a:latin typeface="Arial"/>
                <a:cs typeface="Arial"/>
              </a:rPr>
              <a:t>Groups</a:t>
            </a:r>
            <a:endParaRPr sz="777">
              <a:latin typeface="Arial"/>
              <a:cs typeface="Arial"/>
            </a:endParaRPr>
          </a:p>
        </p:txBody>
      </p:sp>
      <p:sp>
        <p:nvSpPr>
          <p:cNvPr id="4" name="object 4"/>
          <p:cNvSpPr txBox="1"/>
          <p:nvPr/>
        </p:nvSpPr>
        <p:spPr>
          <a:xfrm>
            <a:off x="3227522" y="599130"/>
            <a:ext cx="531868" cy="227142"/>
          </a:xfrm>
          <a:prstGeom prst="rect">
            <a:avLst/>
          </a:prstGeom>
        </p:spPr>
        <p:txBody>
          <a:bodyPr vert="horz" wrap="square" lIns="0" tIns="9426" rIns="0" bIns="0" rtlCol="0">
            <a:spAutoFit/>
          </a:bodyPr>
          <a:lstStyle/>
          <a:p>
            <a:pPr marL="8976">
              <a:spcBef>
                <a:spcPts val="74"/>
              </a:spcBef>
            </a:pPr>
            <a:r>
              <a:rPr sz="1414" b="1" spc="-28" dirty="0">
                <a:latin typeface="Arial"/>
                <a:cs typeface="Arial"/>
              </a:rPr>
              <a:t>Year</a:t>
            </a:r>
            <a:r>
              <a:rPr sz="1414" b="1" spc="-74" dirty="0">
                <a:latin typeface="Arial"/>
                <a:cs typeface="Arial"/>
              </a:rPr>
              <a:t> </a:t>
            </a:r>
            <a:r>
              <a:rPr sz="1414" b="1" spc="-28" dirty="0">
                <a:latin typeface="Arial"/>
                <a:cs typeface="Arial"/>
              </a:rPr>
              <a:t>5</a:t>
            </a:r>
            <a:endParaRPr sz="1414">
              <a:latin typeface="Arial"/>
              <a:cs typeface="Arial"/>
            </a:endParaRPr>
          </a:p>
        </p:txBody>
      </p:sp>
      <p:graphicFrame>
        <p:nvGraphicFramePr>
          <p:cNvPr id="5" name="object 5"/>
          <p:cNvGraphicFramePr>
            <a:graphicFrameLocks noGrp="1"/>
          </p:cNvGraphicFramePr>
          <p:nvPr/>
        </p:nvGraphicFramePr>
        <p:xfrm>
          <a:off x="3233589" y="1285640"/>
          <a:ext cx="3737438" cy="4777959"/>
        </p:xfrm>
        <a:graphic>
          <a:graphicData uri="http://schemas.openxmlformats.org/drawingml/2006/table">
            <a:tbl>
              <a:tblPr firstRow="1" bandRow="1">
                <a:tableStyleId>{2D5ABB26-0587-4C30-8999-92F81FD0307C}</a:tableStyleId>
              </a:tblPr>
              <a:tblGrid>
                <a:gridCol w="1242372">
                  <a:extLst>
                    <a:ext uri="{9D8B030D-6E8A-4147-A177-3AD203B41FA5}">
                      <a16:colId xmlns:a16="http://schemas.microsoft.com/office/drawing/2014/main" val="20000"/>
                    </a:ext>
                  </a:extLst>
                </a:gridCol>
                <a:gridCol w="1252695">
                  <a:extLst>
                    <a:ext uri="{9D8B030D-6E8A-4147-A177-3AD203B41FA5}">
                      <a16:colId xmlns:a16="http://schemas.microsoft.com/office/drawing/2014/main" val="20001"/>
                    </a:ext>
                  </a:extLst>
                </a:gridCol>
                <a:gridCol w="1242371">
                  <a:extLst>
                    <a:ext uri="{9D8B030D-6E8A-4147-A177-3AD203B41FA5}">
                      <a16:colId xmlns:a16="http://schemas.microsoft.com/office/drawing/2014/main" val="20002"/>
                    </a:ext>
                  </a:extLst>
                </a:gridCol>
              </a:tblGrid>
              <a:tr h="1484293">
                <a:tc>
                  <a:txBody>
                    <a:bodyPr/>
                    <a:lstStyle/>
                    <a:p>
                      <a:pPr marR="5715" algn="ctr">
                        <a:lnSpc>
                          <a:spcPct val="100000"/>
                        </a:lnSpc>
                        <a:spcBef>
                          <a:spcPts val="400"/>
                        </a:spcBef>
                      </a:pPr>
                      <a:r>
                        <a:rPr sz="800" b="1" spc="-5" dirty="0">
                          <a:latin typeface="Arial"/>
                          <a:cs typeface="Arial"/>
                        </a:rPr>
                        <a:t>Unit</a:t>
                      </a:r>
                      <a:r>
                        <a:rPr sz="800" b="1" spc="-50" dirty="0">
                          <a:latin typeface="Arial"/>
                          <a:cs typeface="Arial"/>
                        </a:rPr>
                        <a:t> </a:t>
                      </a:r>
                      <a:r>
                        <a:rPr sz="800" b="1" spc="20" dirty="0">
                          <a:latin typeface="Arial"/>
                          <a:cs typeface="Arial"/>
                        </a:rPr>
                        <a:t>5.1</a:t>
                      </a:r>
                      <a:endParaRPr sz="800">
                        <a:latin typeface="Arial"/>
                        <a:cs typeface="Arial"/>
                      </a:endParaRPr>
                    </a:p>
                    <a:p>
                      <a:pPr marR="10160" algn="ctr">
                        <a:lnSpc>
                          <a:spcPct val="100000"/>
                        </a:lnSpc>
                        <a:spcBef>
                          <a:spcPts val="805"/>
                        </a:spcBef>
                      </a:pPr>
                      <a:r>
                        <a:rPr sz="800" b="1" spc="-35" dirty="0">
                          <a:latin typeface="Arial"/>
                          <a:cs typeface="Arial"/>
                        </a:rPr>
                        <a:t>Coding</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6</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spc="-20" dirty="0">
                          <a:latin typeface="Arial"/>
                          <a:cs typeface="Arial"/>
                        </a:rPr>
                        <a:t>Main</a:t>
                      </a:r>
                      <a:r>
                        <a:rPr sz="800" b="1" spc="-30" dirty="0">
                          <a:latin typeface="Arial"/>
                          <a:cs typeface="Arial"/>
                        </a:rPr>
                        <a:t> Programs</a:t>
                      </a:r>
                      <a:r>
                        <a:rPr sz="800" b="1" spc="-35" dirty="0">
                          <a:latin typeface="Arial"/>
                          <a:cs typeface="Arial"/>
                        </a:rPr>
                        <a:t> </a:t>
                      </a:r>
                      <a:r>
                        <a:rPr sz="800" spc="-70" dirty="0">
                          <a:latin typeface="Arial"/>
                          <a:cs typeface="Arial"/>
                        </a:rPr>
                        <a:t>–</a:t>
                      </a:r>
                      <a:endParaRPr sz="800">
                        <a:latin typeface="Arial"/>
                        <a:cs typeface="Arial"/>
                      </a:endParaRPr>
                    </a:p>
                    <a:p>
                      <a:pPr marL="93980">
                        <a:lnSpc>
                          <a:spcPct val="100000"/>
                        </a:lnSpc>
                        <a:spcBef>
                          <a:spcPts val="190"/>
                        </a:spcBef>
                      </a:pPr>
                      <a:r>
                        <a:rPr sz="800" spc="-5" dirty="0">
                          <a:latin typeface="Arial"/>
                          <a:cs typeface="Arial"/>
                        </a:rPr>
                        <a:t>2Code</a:t>
                      </a:r>
                      <a:endParaRPr sz="800">
                        <a:latin typeface="Arial"/>
                        <a:cs typeface="Arial"/>
                      </a:endParaRPr>
                    </a:p>
                  </a:txBody>
                  <a:tcPr marL="0" marR="0" marT="3590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marL="3175" algn="ctr">
                        <a:lnSpc>
                          <a:spcPct val="100000"/>
                        </a:lnSpc>
                        <a:spcBef>
                          <a:spcPts val="400"/>
                        </a:spcBef>
                      </a:pPr>
                      <a:r>
                        <a:rPr sz="800" b="1" spc="-5" dirty="0">
                          <a:latin typeface="Arial"/>
                          <a:cs typeface="Arial"/>
                        </a:rPr>
                        <a:t>Unit</a:t>
                      </a:r>
                      <a:r>
                        <a:rPr sz="800" b="1" spc="-45" dirty="0">
                          <a:latin typeface="Arial"/>
                          <a:cs typeface="Arial"/>
                        </a:rPr>
                        <a:t> </a:t>
                      </a:r>
                      <a:r>
                        <a:rPr sz="800" b="1" spc="20" dirty="0">
                          <a:latin typeface="Arial"/>
                          <a:cs typeface="Arial"/>
                        </a:rPr>
                        <a:t>5.2</a:t>
                      </a:r>
                      <a:endParaRPr sz="800">
                        <a:latin typeface="Arial"/>
                        <a:cs typeface="Arial"/>
                      </a:endParaRPr>
                    </a:p>
                    <a:p>
                      <a:pPr marL="1905" algn="ctr">
                        <a:lnSpc>
                          <a:spcPct val="100000"/>
                        </a:lnSpc>
                        <a:spcBef>
                          <a:spcPts val="805"/>
                        </a:spcBef>
                      </a:pPr>
                      <a:r>
                        <a:rPr sz="800" b="1" spc="-25" dirty="0">
                          <a:latin typeface="Arial"/>
                          <a:cs typeface="Arial"/>
                        </a:rPr>
                        <a:t>Online</a:t>
                      </a:r>
                      <a:r>
                        <a:rPr sz="800" b="1" spc="-45" dirty="0">
                          <a:latin typeface="Arial"/>
                          <a:cs typeface="Arial"/>
                        </a:rPr>
                        <a:t> </a:t>
                      </a:r>
                      <a:r>
                        <a:rPr sz="800" b="1" spc="-20" dirty="0">
                          <a:latin typeface="Arial"/>
                          <a:cs typeface="Arial"/>
                        </a:rPr>
                        <a:t>safety</a:t>
                      </a:r>
                      <a:endParaRPr sz="800">
                        <a:latin typeface="Arial"/>
                        <a:cs typeface="Arial"/>
                      </a:endParaRPr>
                    </a:p>
                    <a:p>
                      <a:pPr>
                        <a:lnSpc>
                          <a:spcPct val="100000"/>
                        </a:lnSpc>
                      </a:pPr>
                      <a:endParaRPr sz="1100">
                        <a:latin typeface="Times New Roman"/>
                        <a:cs typeface="Times New Roman"/>
                      </a:endParaRPr>
                    </a:p>
                    <a:p>
                      <a:pPr marL="109855">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3</a:t>
                      </a:r>
                      <a:endParaRPr sz="800">
                        <a:latin typeface="Arial"/>
                        <a:cs typeface="Arial"/>
                      </a:endParaRPr>
                    </a:p>
                    <a:p>
                      <a:pPr>
                        <a:lnSpc>
                          <a:spcPct val="100000"/>
                        </a:lnSpc>
                      </a:pPr>
                      <a:endParaRPr sz="1100">
                        <a:latin typeface="Times New Roman"/>
                        <a:cs typeface="Times New Roman"/>
                      </a:endParaRPr>
                    </a:p>
                    <a:p>
                      <a:pPr marL="109855">
                        <a:lnSpc>
                          <a:spcPct val="100000"/>
                        </a:lnSpc>
                        <a:spcBef>
                          <a:spcPts val="1195"/>
                        </a:spcBef>
                      </a:pPr>
                      <a:r>
                        <a:rPr sz="800" b="1" spc="-30" dirty="0">
                          <a:latin typeface="Arial"/>
                          <a:cs typeface="Arial"/>
                        </a:rPr>
                        <a:t>Programs</a:t>
                      </a:r>
                      <a:r>
                        <a:rPr sz="800" b="1" spc="-50" dirty="0">
                          <a:latin typeface="Arial"/>
                          <a:cs typeface="Arial"/>
                        </a:rPr>
                        <a:t> </a:t>
                      </a:r>
                      <a:r>
                        <a:rPr sz="800" spc="110" dirty="0">
                          <a:latin typeface="Arial"/>
                          <a:cs typeface="Arial"/>
                        </a:rPr>
                        <a:t>-</a:t>
                      </a:r>
                      <a:r>
                        <a:rPr sz="800" spc="-45" dirty="0">
                          <a:latin typeface="Arial"/>
                          <a:cs typeface="Arial"/>
                        </a:rPr>
                        <a:t> </a:t>
                      </a:r>
                      <a:r>
                        <a:rPr sz="800" dirty="0">
                          <a:latin typeface="Arial"/>
                          <a:cs typeface="Arial"/>
                        </a:rPr>
                        <a:t>Various</a:t>
                      </a:r>
                      <a:endParaRPr sz="800">
                        <a:latin typeface="Arial"/>
                        <a:cs typeface="Arial"/>
                      </a:endParaRPr>
                    </a:p>
                  </a:txBody>
                  <a:tcPr marL="0" marR="0" marT="3590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C00"/>
                    </a:solidFill>
                  </a:tcPr>
                </a:tc>
                <a:tc>
                  <a:txBody>
                    <a:bodyPr/>
                    <a:lstStyle/>
                    <a:p>
                      <a:pPr marL="18415" algn="ctr">
                        <a:lnSpc>
                          <a:spcPct val="100000"/>
                        </a:lnSpc>
                        <a:spcBef>
                          <a:spcPts val="400"/>
                        </a:spcBef>
                      </a:pPr>
                      <a:r>
                        <a:rPr sz="800" b="1" spc="-5" dirty="0">
                          <a:latin typeface="Arial"/>
                          <a:cs typeface="Arial"/>
                        </a:rPr>
                        <a:t>Unit</a:t>
                      </a:r>
                      <a:r>
                        <a:rPr sz="800" b="1" spc="-50" dirty="0">
                          <a:latin typeface="Arial"/>
                          <a:cs typeface="Arial"/>
                        </a:rPr>
                        <a:t> </a:t>
                      </a:r>
                      <a:r>
                        <a:rPr sz="800" b="1" spc="15" dirty="0">
                          <a:latin typeface="Arial"/>
                          <a:cs typeface="Arial"/>
                        </a:rPr>
                        <a:t>5.3</a:t>
                      </a:r>
                      <a:endParaRPr sz="800">
                        <a:latin typeface="Arial"/>
                        <a:cs typeface="Arial"/>
                      </a:endParaRPr>
                    </a:p>
                    <a:p>
                      <a:pPr marL="19050" algn="ctr">
                        <a:lnSpc>
                          <a:spcPct val="100000"/>
                        </a:lnSpc>
                        <a:spcBef>
                          <a:spcPts val="805"/>
                        </a:spcBef>
                      </a:pPr>
                      <a:r>
                        <a:rPr sz="800" b="1" spc="-30" dirty="0">
                          <a:latin typeface="Arial"/>
                          <a:cs typeface="Arial"/>
                        </a:rPr>
                        <a:t>Spreadsheets</a:t>
                      </a:r>
                      <a:endParaRPr sz="800">
                        <a:latin typeface="Arial"/>
                        <a:cs typeface="Arial"/>
                      </a:endParaRPr>
                    </a:p>
                    <a:p>
                      <a:pPr>
                        <a:lnSpc>
                          <a:spcPct val="100000"/>
                        </a:lnSpc>
                      </a:pPr>
                      <a:endParaRPr sz="1100">
                        <a:latin typeface="Times New Roman"/>
                        <a:cs typeface="Times New Roman"/>
                      </a:endParaRPr>
                    </a:p>
                    <a:p>
                      <a:pPr marL="110489">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10" dirty="0">
                          <a:latin typeface="Arial"/>
                          <a:cs typeface="Arial"/>
                        </a:rPr>
                        <a:t> </a:t>
                      </a:r>
                      <a:r>
                        <a:rPr sz="800" dirty="0">
                          <a:latin typeface="Arial"/>
                          <a:cs typeface="Arial"/>
                        </a:rPr>
                        <a:t>–</a:t>
                      </a:r>
                      <a:r>
                        <a:rPr sz="800" spc="-30" dirty="0">
                          <a:latin typeface="Arial"/>
                          <a:cs typeface="Arial"/>
                        </a:rPr>
                        <a:t> </a:t>
                      </a:r>
                      <a:r>
                        <a:rPr sz="800" dirty="0">
                          <a:latin typeface="Arial"/>
                          <a:cs typeface="Arial"/>
                        </a:rPr>
                        <a:t>6</a:t>
                      </a:r>
                      <a:endParaRPr sz="800">
                        <a:latin typeface="Arial"/>
                        <a:cs typeface="Arial"/>
                      </a:endParaRPr>
                    </a:p>
                    <a:p>
                      <a:pPr>
                        <a:lnSpc>
                          <a:spcPct val="100000"/>
                        </a:lnSpc>
                      </a:pPr>
                      <a:endParaRPr sz="1100">
                        <a:latin typeface="Times New Roman"/>
                        <a:cs typeface="Times New Roman"/>
                      </a:endParaRPr>
                    </a:p>
                    <a:p>
                      <a:pPr marL="110489">
                        <a:lnSpc>
                          <a:spcPct val="100000"/>
                        </a:lnSpc>
                        <a:spcBef>
                          <a:spcPts val="1195"/>
                        </a:spcBef>
                      </a:pPr>
                      <a:r>
                        <a:rPr sz="800" b="1" spc="-30" dirty="0">
                          <a:latin typeface="Arial"/>
                          <a:cs typeface="Arial"/>
                        </a:rPr>
                        <a:t>Programs</a:t>
                      </a:r>
                      <a:r>
                        <a:rPr sz="800" b="1" spc="-55" dirty="0">
                          <a:latin typeface="Arial"/>
                          <a:cs typeface="Arial"/>
                        </a:rPr>
                        <a:t> </a:t>
                      </a:r>
                      <a:r>
                        <a:rPr sz="800" spc="-70" dirty="0">
                          <a:latin typeface="Arial"/>
                          <a:cs typeface="Arial"/>
                        </a:rPr>
                        <a:t>–</a:t>
                      </a:r>
                      <a:endParaRPr sz="800">
                        <a:latin typeface="Arial"/>
                        <a:cs typeface="Arial"/>
                      </a:endParaRPr>
                    </a:p>
                    <a:p>
                      <a:pPr marL="110489">
                        <a:lnSpc>
                          <a:spcPct val="100000"/>
                        </a:lnSpc>
                        <a:spcBef>
                          <a:spcPts val="190"/>
                        </a:spcBef>
                      </a:pPr>
                      <a:r>
                        <a:rPr sz="800" spc="-5" dirty="0">
                          <a:latin typeface="Arial"/>
                          <a:cs typeface="Arial"/>
                        </a:rPr>
                        <a:t>2Calculate</a:t>
                      </a:r>
                      <a:endParaRPr sz="800">
                        <a:latin typeface="Arial"/>
                        <a:cs typeface="Arial"/>
                      </a:endParaRPr>
                    </a:p>
                  </a:txBody>
                  <a:tcPr marL="0" marR="0" marT="3590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extLst>
                  <a:ext uri="{0D108BD9-81ED-4DB2-BD59-A6C34878D82A}">
                    <a16:rowId xmlns:a16="http://schemas.microsoft.com/office/drawing/2014/main" val="10000"/>
                  </a:ext>
                </a:extLst>
              </a:tr>
              <a:tr h="1494168">
                <a:tc>
                  <a:txBody>
                    <a:bodyPr/>
                    <a:lstStyle/>
                    <a:p>
                      <a:pPr marR="5715"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5.4</a:t>
                      </a:r>
                      <a:endParaRPr sz="800">
                        <a:latin typeface="Arial"/>
                        <a:cs typeface="Arial"/>
                      </a:endParaRPr>
                    </a:p>
                    <a:p>
                      <a:pPr marR="6350" algn="ctr">
                        <a:lnSpc>
                          <a:spcPct val="100000"/>
                        </a:lnSpc>
                        <a:spcBef>
                          <a:spcPts val="790"/>
                        </a:spcBef>
                      </a:pPr>
                      <a:r>
                        <a:rPr sz="800" b="1" spc="-25" dirty="0">
                          <a:latin typeface="Arial"/>
                          <a:cs typeface="Arial"/>
                        </a:rPr>
                        <a:t>Databases</a:t>
                      </a:r>
                      <a:endParaRPr sz="800">
                        <a:latin typeface="Arial"/>
                        <a:cs typeface="Arial"/>
                      </a:endParaRPr>
                    </a:p>
                    <a:p>
                      <a:pPr marL="93980">
                        <a:lnSpc>
                          <a:spcPct val="100000"/>
                        </a:lnSpc>
                        <a:spcBef>
                          <a:spcPts val="790"/>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4</a:t>
                      </a:r>
                      <a:endParaRPr sz="800">
                        <a:latin typeface="Arial"/>
                        <a:cs typeface="Arial"/>
                      </a:endParaRPr>
                    </a:p>
                    <a:p>
                      <a:pPr>
                        <a:lnSpc>
                          <a:spcPct val="100000"/>
                        </a:lnSpc>
                      </a:pPr>
                      <a:endParaRPr sz="1100">
                        <a:latin typeface="Times New Roman"/>
                        <a:cs typeface="Times New Roman"/>
                      </a:endParaRPr>
                    </a:p>
                    <a:p>
                      <a:pPr marL="93980" marR="814705">
                        <a:lnSpc>
                          <a:spcPct val="113799"/>
                        </a:lnSpc>
                        <a:spcBef>
                          <a:spcPts val="994"/>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25" dirty="0">
                          <a:latin typeface="Arial"/>
                          <a:cs typeface="Arial"/>
                        </a:rPr>
                        <a:t> </a:t>
                      </a:r>
                      <a:r>
                        <a:rPr sz="800" dirty="0">
                          <a:latin typeface="Arial"/>
                          <a:cs typeface="Arial"/>
                        </a:rPr>
                        <a:t>–  2Question, </a:t>
                      </a:r>
                      <a:r>
                        <a:rPr sz="800" spc="5" dirty="0">
                          <a:latin typeface="Arial"/>
                          <a:cs typeface="Arial"/>
                        </a:rPr>
                        <a:t> </a:t>
                      </a:r>
                      <a:r>
                        <a:rPr sz="800" dirty="0">
                          <a:latin typeface="Arial"/>
                          <a:cs typeface="Arial"/>
                        </a:rPr>
                        <a:t>2Inve</a:t>
                      </a:r>
                      <a:r>
                        <a:rPr sz="800" spc="5" dirty="0">
                          <a:latin typeface="Arial"/>
                          <a:cs typeface="Arial"/>
                        </a:rPr>
                        <a:t>s</a:t>
                      </a:r>
                      <a:r>
                        <a:rPr sz="800" dirty="0">
                          <a:latin typeface="Arial"/>
                          <a:cs typeface="Arial"/>
                        </a:rPr>
                        <a:t>tigate</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marL="3175"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5.5</a:t>
                      </a:r>
                      <a:endParaRPr sz="800">
                        <a:latin typeface="Arial"/>
                        <a:cs typeface="Arial"/>
                      </a:endParaRPr>
                    </a:p>
                    <a:p>
                      <a:pPr algn="ctr">
                        <a:lnSpc>
                          <a:spcPct val="100000"/>
                        </a:lnSpc>
                        <a:spcBef>
                          <a:spcPts val="790"/>
                        </a:spcBef>
                      </a:pPr>
                      <a:r>
                        <a:rPr sz="800" b="1" spc="-35" dirty="0">
                          <a:latin typeface="Arial"/>
                          <a:cs typeface="Arial"/>
                        </a:rPr>
                        <a:t>Game</a:t>
                      </a:r>
                      <a:r>
                        <a:rPr sz="800" b="1" spc="-45" dirty="0">
                          <a:latin typeface="Arial"/>
                          <a:cs typeface="Arial"/>
                        </a:rPr>
                        <a:t> </a:t>
                      </a:r>
                      <a:r>
                        <a:rPr sz="800" b="1" spc="-20" dirty="0">
                          <a:latin typeface="Arial"/>
                          <a:cs typeface="Arial"/>
                        </a:rPr>
                        <a:t>Creator</a:t>
                      </a:r>
                      <a:endParaRPr sz="800">
                        <a:latin typeface="Arial"/>
                        <a:cs typeface="Arial"/>
                      </a:endParaRPr>
                    </a:p>
                    <a:p>
                      <a:pPr>
                        <a:lnSpc>
                          <a:spcPct val="100000"/>
                        </a:lnSpc>
                      </a:pPr>
                      <a:endParaRPr sz="1100">
                        <a:latin typeface="Times New Roman"/>
                        <a:cs typeface="Times New Roman"/>
                      </a:endParaRPr>
                    </a:p>
                    <a:p>
                      <a:pPr marL="109855">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5</a:t>
                      </a:r>
                      <a:endParaRPr sz="800">
                        <a:latin typeface="Arial"/>
                        <a:cs typeface="Arial"/>
                      </a:endParaRPr>
                    </a:p>
                    <a:p>
                      <a:pPr>
                        <a:lnSpc>
                          <a:spcPct val="100000"/>
                        </a:lnSpc>
                      </a:pPr>
                      <a:endParaRPr sz="1100">
                        <a:latin typeface="Times New Roman"/>
                        <a:cs typeface="Times New Roman"/>
                      </a:endParaRPr>
                    </a:p>
                    <a:p>
                      <a:pPr marL="109855">
                        <a:lnSpc>
                          <a:spcPct val="100000"/>
                        </a:lnSpc>
                        <a:spcBef>
                          <a:spcPts val="1195"/>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30"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2DIY</a:t>
                      </a:r>
                      <a:r>
                        <a:rPr sz="800" spc="-25" dirty="0">
                          <a:latin typeface="Arial"/>
                          <a:cs typeface="Arial"/>
                        </a:rPr>
                        <a:t> </a:t>
                      </a:r>
                      <a:r>
                        <a:rPr sz="800" dirty="0">
                          <a:latin typeface="Arial"/>
                          <a:cs typeface="Arial"/>
                        </a:rPr>
                        <a:t>3D</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marL="19685"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5.6</a:t>
                      </a:r>
                      <a:endParaRPr sz="800">
                        <a:latin typeface="Arial"/>
                        <a:cs typeface="Arial"/>
                      </a:endParaRPr>
                    </a:p>
                    <a:p>
                      <a:pPr marL="17145" algn="ctr">
                        <a:lnSpc>
                          <a:spcPct val="100000"/>
                        </a:lnSpc>
                        <a:spcBef>
                          <a:spcPts val="790"/>
                        </a:spcBef>
                      </a:pPr>
                      <a:r>
                        <a:rPr sz="800" b="1" spc="45" dirty="0">
                          <a:latin typeface="Arial"/>
                          <a:cs typeface="Arial"/>
                        </a:rPr>
                        <a:t>3D</a:t>
                      </a:r>
                      <a:r>
                        <a:rPr sz="800" b="1" spc="-45" dirty="0">
                          <a:latin typeface="Arial"/>
                          <a:cs typeface="Arial"/>
                        </a:rPr>
                        <a:t> </a:t>
                      </a:r>
                      <a:r>
                        <a:rPr sz="800" b="1" spc="-25" dirty="0">
                          <a:latin typeface="Arial"/>
                          <a:cs typeface="Arial"/>
                        </a:rPr>
                        <a:t>Modelling</a:t>
                      </a:r>
                      <a:endParaRPr sz="800">
                        <a:latin typeface="Arial"/>
                        <a:cs typeface="Arial"/>
                      </a:endParaRPr>
                    </a:p>
                    <a:p>
                      <a:pPr>
                        <a:lnSpc>
                          <a:spcPct val="100000"/>
                        </a:lnSpc>
                      </a:pPr>
                      <a:endParaRPr sz="1100">
                        <a:latin typeface="Times New Roman"/>
                        <a:cs typeface="Times New Roman"/>
                      </a:endParaRPr>
                    </a:p>
                    <a:p>
                      <a:pPr marL="110489">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10" dirty="0">
                          <a:latin typeface="Arial"/>
                          <a:cs typeface="Arial"/>
                        </a:rPr>
                        <a:t> </a:t>
                      </a:r>
                      <a:r>
                        <a:rPr sz="800" dirty="0">
                          <a:latin typeface="Arial"/>
                          <a:cs typeface="Arial"/>
                        </a:rPr>
                        <a:t>–</a:t>
                      </a:r>
                      <a:r>
                        <a:rPr sz="800" spc="-30" dirty="0">
                          <a:latin typeface="Arial"/>
                          <a:cs typeface="Arial"/>
                        </a:rPr>
                        <a:t> </a:t>
                      </a:r>
                      <a:r>
                        <a:rPr sz="800" dirty="0">
                          <a:latin typeface="Arial"/>
                          <a:cs typeface="Arial"/>
                        </a:rPr>
                        <a:t>4</a:t>
                      </a:r>
                      <a:endParaRPr sz="800">
                        <a:latin typeface="Arial"/>
                        <a:cs typeface="Arial"/>
                      </a:endParaRPr>
                    </a:p>
                    <a:p>
                      <a:pPr>
                        <a:lnSpc>
                          <a:spcPct val="100000"/>
                        </a:lnSpc>
                      </a:pPr>
                      <a:endParaRPr sz="1100">
                        <a:latin typeface="Times New Roman"/>
                        <a:cs typeface="Times New Roman"/>
                      </a:endParaRPr>
                    </a:p>
                    <a:p>
                      <a:pPr marL="110489" marR="277495">
                        <a:lnSpc>
                          <a:spcPct val="112900"/>
                        </a:lnSpc>
                        <a:spcBef>
                          <a:spcPts val="1010"/>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25" dirty="0">
                          <a:latin typeface="Arial"/>
                          <a:cs typeface="Arial"/>
                        </a:rPr>
                        <a:t> </a:t>
                      </a:r>
                      <a:r>
                        <a:rPr sz="800" dirty="0">
                          <a:latin typeface="Arial"/>
                          <a:cs typeface="Arial"/>
                        </a:rPr>
                        <a:t>–</a:t>
                      </a:r>
                      <a:r>
                        <a:rPr sz="800" spc="-30" dirty="0">
                          <a:latin typeface="Arial"/>
                          <a:cs typeface="Arial"/>
                        </a:rPr>
                        <a:t> </a:t>
                      </a:r>
                      <a:r>
                        <a:rPr sz="800" spc="-10" dirty="0">
                          <a:latin typeface="Arial"/>
                          <a:cs typeface="Arial"/>
                        </a:rPr>
                        <a:t>2D</a:t>
                      </a:r>
                      <a:r>
                        <a:rPr sz="800" dirty="0">
                          <a:latin typeface="Arial"/>
                          <a:cs typeface="Arial"/>
                        </a:rPr>
                        <a:t>esi</a:t>
                      </a:r>
                      <a:r>
                        <a:rPr sz="800" spc="5" dirty="0">
                          <a:latin typeface="Arial"/>
                          <a:cs typeface="Arial"/>
                        </a:rPr>
                        <a:t>g</a:t>
                      </a:r>
                      <a:r>
                        <a:rPr sz="800" dirty="0">
                          <a:latin typeface="Arial"/>
                          <a:cs typeface="Arial"/>
                        </a:rPr>
                        <a:t>n  and</a:t>
                      </a:r>
                      <a:r>
                        <a:rPr sz="800" spc="-25" dirty="0">
                          <a:latin typeface="Arial"/>
                          <a:cs typeface="Arial"/>
                        </a:rPr>
                        <a:t> </a:t>
                      </a:r>
                      <a:r>
                        <a:rPr sz="800" spc="-15" dirty="0">
                          <a:latin typeface="Arial"/>
                          <a:cs typeface="Arial"/>
                        </a:rPr>
                        <a:t>Make</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extLst>
                  <a:ext uri="{0D108BD9-81ED-4DB2-BD59-A6C34878D82A}">
                    <a16:rowId xmlns:a16="http://schemas.microsoft.com/office/drawing/2014/main" val="10001"/>
                  </a:ext>
                </a:extLst>
              </a:tr>
              <a:tr h="1484293">
                <a:tc>
                  <a:txBody>
                    <a:bodyPr/>
                    <a:lstStyle/>
                    <a:p>
                      <a:pPr marR="5715"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5.7</a:t>
                      </a:r>
                      <a:endParaRPr sz="800">
                        <a:latin typeface="Arial"/>
                        <a:cs typeface="Arial"/>
                      </a:endParaRPr>
                    </a:p>
                    <a:p>
                      <a:pPr marR="8890" algn="ctr">
                        <a:lnSpc>
                          <a:spcPct val="100000"/>
                        </a:lnSpc>
                        <a:spcBef>
                          <a:spcPts val="790"/>
                        </a:spcBef>
                      </a:pPr>
                      <a:r>
                        <a:rPr sz="800" b="1" spc="-35" dirty="0">
                          <a:latin typeface="Arial"/>
                          <a:cs typeface="Arial"/>
                        </a:rPr>
                        <a:t>Concept</a:t>
                      </a:r>
                      <a:r>
                        <a:rPr sz="800" b="1" spc="-45" dirty="0">
                          <a:latin typeface="Arial"/>
                          <a:cs typeface="Arial"/>
                        </a:rPr>
                        <a:t> </a:t>
                      </a:r>
                      <a:r>
                        <a:rPr sz="800" b="1" spc="-30" dirty="0">
                          <a:latin typeface="Arial"/>
                          <a:cs typeface="Arial"/>
                        </a:rPr>
                        <a:t>Maps</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4</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25" dirty="0">
                          <a:latin typeface="Arial"/>
                          <a:cs typeface="Arial"/>
                        </a:rPr>
                        <a:t> </a:t>
                      </a:r>
                      <a:r>
                        <a:rPr sz="800" dirty="0">
                          <a:latin typeface="Arial"/>
                          <a:cs typeface="Arial"/>
                        </a:rPr>
                        <a:t>–</a:t>
                      </a:r>
                      <a:r>
                        <a:rPr sz="800" spc="-30" dirty="0">
                          <a:latin typeface="Arial"/>
                          <a:cs typeface="Arial"/>
                        </a:rPr>
                        <a:t> </a:t>
                      </a:r>
                      <a:r>
                        <a:rPr sz="800" spc="-10" dirty="0">
                          <a:latin typeface="Arial"/>
                          <a:cs typeface="Arial"/>
                        </a:rPr>
                        <a:t>2C</a:t>
                      </a:r>
                      <a:r>
                        <a:rPr sz="800" spc="5" dirty="0">
                          <a:latin typeface="Arial"/>
                          <a:cs typeface="Arial"/>
                        </a:rPr>
                        <a:t>on</a:t>
                      </a:r>
                      <a:r>
                        <a:rPr sz="800" spc="-10" dirty="0">
                          <a:latin typeface="Arial"/>
                          <a:cs typeface="Arial"/>
                        </a:rPr>
                        <a:t>n</a:t>
                      </a:r>
                      <a:r>
                        <a:rPr sz="800" dirty="0">
                          <a:latin typeface="Arial"/>
                          <a:cs typeface="Arial"/>
                        </a:rPr>
                        <a:t>ect</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marL="281940" marR="273050" indent="326390">
                        <a:lnSpc>
                          <a:spcPct val="113100"/>
                        </a:lnSpc>
                        <a:spcBef>
                          <a:spcPts val="335"/>
                        </a:spcBef>
                      </a:pPr>
                      <a:r>
                        <a:rPr sz="800" b="1" spc="-5" dirty="0">
                          <a:latin typeface="Arial"/>
                          <a:cs typeface="Arial"/>
                        </a:rPr>
                        <a:t>Unit </a:t>
                      </a:r>
                      <a:r>
                        <a:rPr sz="800" b="1" spc="20" dirty="0">
                          <a:latin typeface="Arial"/>
                          <a:cs typeface="Arial"/>
                        </a:rPr>
                        <a:t>5.8 </a:t>
                      </a:r>
                      <a:r>
                        <a:rPr sz="800" b="1" spc="25" dirty="0">
                          <a:latin typeface="Arial"/>
                          <a:cs typeface="Arial"/>
                        </a:rPr>
                        <a:t> </a:t>
                      </a:r>
                      <a:r>
                        <a:rPr sz="800" b="1" spc="30" dirty="0">
                          <a:latin typeface="Arial"/>
                          <a:cs typeface="Arial"/>
                        </a:rPr>
                        <a:t>Word</a:t>
                      </a:r>
                      <a:r>
                        <a:rPr sz="800" b="1" spc="-70" dirty="0">
                          <a:latin typeface="Arial"/>
                          <a:cs typeface="Arial"/>
                        </a:rPr>
                        <a:t> </a:t>
                      </a:r>
                      <a:r>
                        <a:rPr sz="800" b="1" spc="-45" dirty="0">
                          <a:latin typeface="Arial"/>
                          <a:cs typeface="Arial"/>
                        </a:rPr>
                        <a:t>processing</a:t>
                      </a:r>
                      <a:endParaRPr sz="800">
                        <a:latin typeface="Arial"/>
                        <a:cs typeface="Arial"/>
                      </a:endParaRPr>
                    </a:p>
                    <a:p>
                      <a:pPr marL="320675" marR="118110" indent="-194310">
                        <a:lnSpc>
                          <a:spcPct val="113300"/>
                        </a:lnSpc>
                        <a:spcBef>
                          <a:spcPts val="15"/>
                        </a:spcBef>
                      </a:pPr>
                      <a:r>
                        <a:rPr sz="800" b="1" spc="20" dirty="0">
                          <a:latin typeface="Arial"/>
                          <a:cs typeface="Arial"/>
                        </a:rPr>
                        <a:t>(with</a:t>
                      </a:r>
                      <a:r>
                        <a:rPr sz="800" b="1" spc="-45" dirty="0">
                          <a:latin typeface="Arial"/>
                          <a:cs typeface="Arial"/>
                        </a:rPr>
                        <a:t> </a:t>
                      </a:r>
                      <a:r>
                        <a:rPr sz="800" b="1" spc="-25" dirty="0">
                          <a:latin typeface="Arial"/>
                          <a:cs typeface="Arial"/>
                        </a:rPr>
                        <a:t>Microsoft</a:t>
                      </a:r>
                      <a:r>
                        <a:rPr sz="800" b="1" spc="-45" dirty="0">
                          <a:latin typeface="Arial"/>
                          <a:cs typeface="Arial"/>
                        </a:rPr>
                        <a:t> </a:t>
                      </a:r>
                      <a:r>
                        <a:rPr sz="800" b="1" spc="30" dirty="0">
                          <a:latin typeface="Arial"/>
                          <a:cs typeface="Arial"/>
                        </a:rPr>
                        <a:t>Word </a:t>
                      </a:r>
                      <a:r>
                        <a:rPr sz="800" b="1" spc="-320" dirty="0">
                          <a:latin typeface="Arial"/>
                          <a:cs typeface="Arial"/>
                        </a:rPr>
                        <a:t> </a:t>
                      </a:r>
                      <a:r>
                        <a:rPr sz="800" b="1" spc="-30" dirty="0">
                          <a:latin typeface="Arial"/>
                          <a:cs typeface="Arial"/>
                        </a:rPr>
                        <a:t>or</a:t>
                      </a:r>
                      <a:r>
                        <a:rPr sz="800" b="1" spc="-25" dirty="0">
                          <a:latin typeface="Arial"/>
                          <a:cs typeface="Arial"/>
                        </a:rPr>
                        <a:t> </a:t>
                      </a:r>
                      <a:r>
                        <a:rPr sz="800" b="1" spc="-40" dirty="0">
                          <a:latin typeface="Arial"/>
                          <a:cs typeface="Arial"/>
                        </a:rPr>
                        <a:t>Google</a:t>
                      </a:r>
                      <a:r>
                        <a:rPr sz="800" b="1" spc="-20" dirty="0">
                          <a:latin typeface="Arial"/>
                          <a:cs typeface="Arial"/>
                        </a:rPr>
                        <a:t> </a:t>
                      </a:r>
                      <a:r>
                        <a:rPr sz="800" b="1" spc="-35" dirty="0">
                          <a:latin typeface="Arial"/>
                          <a:cs typeface="Arial"/>
                        </a:rPr>
                        <a:t>Docs)</a:t>
                      </a:r>
                      <a:endParaRPr sz="800">
                        <a:latin typeface="Arial"/>
                        <a:cs typeface="Arial"/>
                      </a:endParaRPr>
                    </a:p>
                    <a:p>
                      <a:pPr>
                        <a:lnSpc>
                          <a:spcPct val="100000"/>
                        </a:lnSpc>
                        <a:spcBef>
                          <a:spcPts val="50"/>
                        </a:spcBef>
                      </a:pPr>
                      <a:endParaRPr sz="1100">
                        <a:latin typeface="Times New Roman"/>
                        <a:cs typeface="Times New Roman"/>
                      </a:endParaRPr>
                    </a:p>
                    <a:p>
                      <a:pPr marL="109855">
                        <a:lnSpc>
                          <a:spcPct val="100000"/>
                        </a:lnSpc>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10" dirty="0">
                          <a:latin typeface="Arial"/>
                          <a:cs typeface="Arial"/>
                        </a:rPr>
                        <a:t> </a:t>
                      </a:r>
                      <a:r>
                        <a:rPr sz="800" dirty="0">
                          <a:latin typeface="Arial"/>
                          <a:cs typeface="Arial"/>
                        </a:rPr>
                        <a:t>–</a:t>
                      </a:r>
                      <a:r>
                        <a:rPr sz="800" spc="-15" dirty="0">
                          <a:latin typeface="Arial"/>
                          <a:cs typeface="Arial"/>
                        </a:rPr>
                        <a:t> </a:t>
                      </a:r>
                      <a:r>
                        <a:rPr sz="800" dirty="0">
                          <a:latin typeface="Arial"/>
                          <a:cs typeface="Arial"/>
                        </a:rPr>
                        <a:t>8</a:t>
                      </a:r>
                      <a:endParaRPr sz="800">
                        <a:latin typeface="Arial"/>
                        <a:cs typeface="Arial"/>
                      </a:endParaRPr>
                    </a:p>
                    <a:p>
                      <a:pPr>
                        <a:lnSpc>
                          <a:spcPct val="100000"/>
                        </a:lnSpc>
                        <a:spcBef>
                          <a:spcPts val="15"/>
                        </a:spcBef>
                      </a:pPr>
                      <a:endParaRPr sz="900">
                        <a:latin typeface="Times New Roman"/>
                        <a:cs typeface="Times New Roman"/>
                      </a:endParaRPr>
                    </a:p>
                    <a:p>
                      <a:pPr marL="109855" marR="297815">
                        <a:lnSpc>
                          <a:spcPct val="112999"/>
                        </a:lnSpc>
                      </a:pPr>
                      <a:r>
                        <a:rPr sz="800" b="1" dirty="0">
                          <a:latin typeface="Arial"/>
                          <a:cs typeface="Arial"/>
                        </a:rPr>
                        <a:t>M</a:t>
                      </a:r>
                      <a:r>
                        <a:rPr sz="800" b="1" spc="5" dirty="0">
                          <a:latin typeface="Arial"/>
                          <a:cs typeface="Arial"/>
                        </a:rPr>
                        <a:t>a</a:t>
                      </a:r>
                      <a:r>
                        <a:rPr sz="800" b="1" spc="-5" dirty="0">
                          <a:latin typeface="Arial"/>
                          <a:cs typeface="Arial"/>
                        </a:rPr>
                        <a:t>i</a:t>
                      </a:r>
                      <a:r>
                        <a:rPr sz="800" b="1" dirty="0">
                          <a:latin typeface="Arial"/>
                          <a:cs typeface="Arial"/>
                        </a:rPr>
                        <a:t>n</a:t>
                      </a:r>
                      <a:r>
                        <a:rPr sz="800" b="1" spc="-25" dirty="0">
                          <a:latin typeface="Arial"/>
                          <a:cs typeface="Arial"/>
                        </a:rPr>
                        <a:t> </a:t>
                      </a:r>
                      <a:r>
                        <a:rPr sz="800" b="1" spc="5" dirty="0">
                          <a:latin typeface="Arial"/>
                          <a:cs typeface="Arial"/>
                        </a:rPr>
                        <a:t>pr</a:t>
                      </a:r>
                      <a:r>
                        <a:rPr sz="800" b="1" dirty="0">
                          <a:latin typeface="Arial"/>
                          <a:cs typeface="Arial"/>
                        </a:rPr>
                        <a:t>og</a:t>
                      </a:r>
                      <a:r>
                        <a:rPr sz="800" b="1" spc="5" dirty="0">
                          <a:latin typeface="Arial"/>
                          <a:cs typeface="Arial"/>
                        </a:rPr>
                        <a:t>ra</a:t>
                      </a:r>
                      <a:r>
                        <a:rPr sz="800" b="1" dirty="0">
                          <a:latin typeface="Arial"/>
                          <a:cs typeface="Arial"/>
                        </a:rPr>
                        <a:t>m</a:t>
                      </a:r>
                      <a:r>
                        <a:rPr sz="800" b="1" spc="-5" dirty="0">
                          <a:latin typeface="Arial"/>
                          <a:cs typeface="Arial"/>
                        </a:rPr>
                        <a:t> </a:t>
                      </a:r>
                      <a:r>
                        <a:rPr sz="800" dirty="0">
                          <a:latin typeface="Arial"/>
                          <a:cs typeface="Arial"/>
                        </a:rPr>
                        <a:t>–</a:t>
                      </a:r>
                      <a:r>
                        <a:rPr sz="800" spc="-35" dirty="0">
                          <a:latin typeface="Arial"/>
                          <a:cs typeface="Arial"/>
                        </a:rPr>
                        <a:t> </a:t>
                      </a:r>
                      <a:r>
                        <a:rPr sz="800" dirty="0">
                          <a:latin typeface="Arial"/>
                          <a:cs typeface="Arial"/>
                        </a:rPr>
                        <a:t>MS  </a:t>
                      </a:r>
                      <a:r>
                        <a:rPr sz="800" spc="55" dirty="0">
                          <a:latin typeface="Arial"/>
                          <a:cs typeface="Arial"/>
                        </a:rPr>
                        <a:t>Word</a:t>
                      </a:r>
                      <a:r>
                        <a:rPr sz="800" spc="-60" dirty="0">
                          <a:latin typeface="Arial"/>
                          <a:cs typeface="Arial"/>
                        </a:rPr>
                        <a:t> </a:t>
                      </a:r>
                      <a:r>
                        <a:rPr sz="800" spc="10" dirty="0">
                          <a:latin typeface="Arial"/>
                          <a:cs typeface="Arial"/>
                        </a:rPr>
                        <a:t>or</a:t>
                      </a:r>
                      <a:r>
                        <a:rPr sz="800" spc="-35" dirty="0">
                          <a:latin typeface="Arial"/>
                          <a:cs typeface="Arial"/>
                        </a:rPr>
                        <a:t> </a:t>
                      </a:r>
                      <a:r>
                        <a:rPr sz="800" spc="-15" dirty="0">
                          <a:latin typeface="Arial"/>
                          <a:cs typeface="Arial"/>
                        </a:rPr>
                        <a:t>Google</a:t>
                      </a:r>
                      <a:r>
                        <a:rPr sz="800" spc="-45" dirty="0">
                          <a:latin typeface="Arial"/>
                          <a:cs typeface="Arial"/>
                        </a:rPr>
                        <a:t> </a:t>
                      </a:r>
                      <a:r>
                        <a:rPr sz="800" spc="-10" dirty="0">
                          <a:latin typeface="Arial"/>
                          <a:cs typeface="Arial"/>
                        </a:rPr>
                        <a:t>Docs</a:t>
                      </a:r>
                      <a:endParaRPr sz="800">
                        <a:latin typeface="Arial"/>
                        <a:cs typeface="Arial"/>
                      </a:endParaRPr>
                    </a:p>
                  </a:txBody>
                  <a:tcPr marL="0" marR="0" marT="3007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a:lnSpc>
                          <a:spcPct val="100000"/>
                        </a:lnSpc>
                      </a:pPr>
                      <a:endParaRPr sz="800">
                        <a:latin typeface="Times New Roman"/>
                        <a:cs typeface="Times New Roman"/>
                      </a:endParaRPr>
                    </a:p>
                  </a:txBody>
                  <a:tcPr marL="0" marR="0" marT="0" marB="0">
                    <a:lnL w="6350">
                      <a:solidFill>
                        <a:srgbClr val="000000"/>
                      </a:solidFill>
                      <a:prstDash val="solid"/>
                    </a:lnL>
                    <a:lnT w="6350">
                      <a:solidFill>
                        <a:srgbClr val="000000"/>
                      </a:solidFill>
                      <a:prstDash val="solid"/>
                    </a:lnT>
                  </a:tcPr>
                </a:tc>
                <a:extLst>
                  <a:ext uri="{0D108BD9-81ED-4DB2-BD59-A6C34878D82A}">
                    <a16:rowId xmlns:a16="http://schemas.microsoft.com/office/drawing/2014/main" val="10002"/>
                  </a:ext>
                </a:extLst>
              </a:tr>
            </a:tbl>
          </a:graphicData>
        </a:graphic>
      </p:graphicFrame>
      <p:pic>
        <p:nvPicPr>
          <p:cNvPr id="6" name="object 6"/>
          <p:cNvPicPr/>
          <p:nvPr/>
        </p:nvPicPr>
        <p:blipFill>
          <a:blip r:embed="rId2" cstate="print"/>
          <a:stretch>
            <a:fillRect/>
          </a:stretch>
        </p:blipFill>
        <p:spPr>
          <a:xfrm>
            <a:off x="4707112" y="605027"/>
            <a:ext cx="2740131" cy="53860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275297" y="896405"/>
          <a:ext cx="10090783" cy="5941695"/>
        </p:xfrm>
        <a:graphic>
          <a:graphicData uri="http://schemas.openxmlformats.org/drawingml/2006/table">
            <a:tbl>
              <a:tblPr firstRow="1" bandRow="1">
                <a:tableStyleId>{2D5ABB26-0587-4C30-8999-92F81FD0307C}</a:tableStyleId>
              </a:tblPr>
              <a:tblGrid>
                <a:gridCol w="262890">
                  <a:extLst>
                    <a:ext uri="{9D8B030D-6E8A-4147-A177-3AD203B41FA5}">
                      <a16:colId xmlns:a16="http://schemas.microsoft.com/office/drawing/2014/main" val="20000"/>
                    </a:ext>
                  </a:extLst>
                </a:gridCol>
                <a:gridCol w="1403985">
                  <a:extLst>
                    <a:ext uri="{9D8B030D-6E8A-4147-A177-3AD203B41FA5}">
                      <a16:colId xmlns:a16="http://schemas.microsoft.com/office/drawing/2014/main" val="20001"/>
                    </a:ext>
                  </a:extLst>
                </a:gridCol>
                <a:gridCol w="1403985">
                  <a:extLst>
                    <a:ext uri="{9D8B030D-6E8A-4147-A177-3AD203B41FA5}">
                      <a16:colId xmlns:a16="http://schemas.microsoft.com/office/drawing/2014/main" val="20002"/>
                    </a:ext>
                  </a:extLst>
                </a:gridCol>
                <a:gridCol w="1403985">
                  <a:extLst>
                    <a:ext uri="{9D8B030D-6E8A-4147-A177-3AD203B41FA5}">
                      <a16:colId xmlns:a16="http://schemas.microsoft.com/office/drawing/2014/main" val="20003"/>
                    </a:ext>
                  </a:extLst>
                </a:gridCol>
                <a:gridCol w="1403985">
                  <a:extLst>
                    <a:ext uri="{9D8B030D-6E8A-4147-A177-3AD203B41FA5}">
                      <a16:colId xmlns:a16="http://schemas.microsoft.com/office/drawing/2014/main" val="20004"/>
                    </a:ext>
                  </a:extLst>
                </a:gridCol>
                <a:gridCol w="1403985">
                  <a:extLst>
                    <a:ext uri="{9D8B030D-6E8A-4147-A177-3AD203B41FA5}">
                      <a16:colId xmlns:a16="http://schemas.microsoft.com/office/drawing/2014/main" val="20005"/>
                    </a:ext>
                  </a:extLst>
                </a:gridCol>
                <a:gridCol w="1403984">
                  <a:extLst>
                    <a:ext uri="{9D8B030D-6E8A-4147-A177-3AD203B41FA5}">
                      <a16:colId xmlns:a16="http://schemas.microsoft.com/office/drawing/2014/main" val="20006"/>
                    </a:ext>
                  </a:extLst>
                </a:gridCol>
                <a:gridCol w="1403984">
                  <a:extLst>
                    <a:ext uri="{9D8B030D-6E8A-4147-A177-3AD203B41FA5}">
                      <a16:colId xmlns:a16="http://schemas.microsoft.com/office/drawing/2014/main" val="20007"/>
                    </a:ext>
                  </a:extLst>
                </a:gridCol>
              </a:tblGrid>
              <a:tr h="287655">
                <a:tc>
                  <a:txBody>
                    <a:bodyPr/>
                    <a:lstStyle/>
                    <a:p>
                      <a:pPr>
                        <a:lnSpc>
                          <a:spcPct val="100000"/>
                        </a:lnSpc>
                      </a:pPr>
                      <a:endParaRPr sz="800">
                        <a:latin typeface="Times New Roman"/>
                        <a:cs typeface="Times New Roman"/>
                      </a:endParaRPr>
                    </a:p>
                  </a:txBody>
                  <a:tcPr marL="0" marR="0" marT="0" marB="0">
                    <a:lnR w="38100">
                      <a:solidFill>
                        <a:srgbClr val="FFFFFF"/>
                      </a:solidFill>
                      <a:prstDash val="solid"/>
                    </a:lnR>
                  </a:tcPr>
                </a:tc>
                <a:tc gridSpan="4">
                  <a:txBody>
                    <a:bodyPr/>
                    <a:lstStyle/>
                    <a:p>
                      <a:pPr marL="1270" algn="ctr">
                        <a:lnSpc>
                          <a:spcPct val="100000"/>
                        </a:lnSpc>
                        <a:spcBef>
                          <a:spcPts val="730"/>
                        </a:spcBef>
                      </a:pPr>
                      <a:r>
                        <a:rPr sz="850" b="1" spc="15" dirty="0">
                          <a:solidFill>
                            <a:srgbClr val="FFFFFF"/>
                          </a:solidFill>
                          <a:latin typeface="Arial"/>
                          <a:cs typeface="Arial"/>
                        </a:rPr>
                        <a:t>Computer</a:t>
                      </a:r>
                      <a:r>
                        <a:rPr sz="850" b="1" spc="-35" dirty="0">
                          <a:solidFill>
                            <a:srgbClr val="FFFFFF"/>
                          </a:solidFill>
                          <a:latin typeface="Arial"/>
                          <a:cs typeface="Arial"/>
                        </a:rPr>
                        <a:t> </a:t>
                      </a:r>
                      <a:r>
                        <a:rPr sz="850" b="1" spc="-5" dirty="0">
                          <a:solidFill>
                            <a:srgbClr val="FFFFFF"/>
                          </a:solidFill>
                          <a:latin typeface="Arial"/>
                          <a:cs typeface="Arial"/>
                        </a:rPr>
                        <a:t>Science</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39C12"/>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marL="769620">
                        <a:lnSpc>
                          <a:spcPct val="100000"/>
                        </a:lnSpc>
                        <a:spcBef>
                          <a:spcPts val="730"/>
                        </a:spcBef>
                      </a:pPr>
                      <a:r>
                        <a:rPr sz="850" b="1" spc="20" dirty="0">
                          <a:solidFill>
                            <a:srgbClr val="FFFFFF"/>
                          </a:solidFill>
                          <a:latin typeface="Arial"/>
                          <a:cs typeface="Arial"/>
                        </a:rPr>
                        <a:t>Information</a:t>
                      </a:r>
                      <a:r>
                        <a:rPr sz="850" b="1" spc="-25" dirty="0">
                          <a:solidFill>
                            <a:srgbClr val="FFFFFF"/>
                          </a:solidFill>
                          <a:latin typeface="Arial"/>
                          <a:cs typeface="Arial"/>
                        </a:rPr>
                        <a:t> </a:t>
                      </a:r>
                      <a:r>
                        <a:rPr sz="850" b="1" dirty="0">
                          <a:solidFill>
                            <a:srgbClr val="FFFFFF"/>
                          </a:solidFill>
                          <a:latin typeface="Arial"/>
                          <a:cs typeface="Arial"/>
                        </a:rPr>
                        <a:t>Technology</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1ABC9C"/>
                    </a:solidFill>
                  </a:tcPr>
                </a:tc>
                <a:tc hMerge="1">
                  <a:txBody>
                    <a:bodyPr/>
                    <a:lstStyle/>
                    <a:p>
                      <a:endParaRPr/>
                    </a:p>
                  </a:txBody>
                  <a:tcPr marL="0" marR="0" marT="0" marB="0"/>
                </a:tc>
                <a:tc>
                  <a:txBody>
                    <a:bodyPr/>
                    <a:lstStyle/>
                    <a:p>
                      <a:pPr marL="294640">
                        <a:lnSpc>
                          <a:spcPct val="100000"/>
                        </a:lnSpc>
                        <a:spcBef>
                          <a:spcPts val="730"/>
                        </a:spcBef>
                      </a:pPr>
                      <a:r>
                        <a:rPr sz="850" b="1" spc="25" dirty="0">
                          <a:solidFill>
                            <a:srgbClr val="FFFFFF"/>
                          </a:solidFill>
                          <a:latin typeface="Arial"/>
                          <a:cs typeface="Arial"/>
                        </a:rPr>
                        <a:t>Digital</a:t>
                      </a:r>
                      <a:r>
                        <a:rPr sz="850" b="1" spc="-30" dirty="0">
                          <a:solidFill>
                            <a:srgbClr val="FFFFFF"/>
                          </a:solidFill>
                          <a:latin typeface="Arial"/>
                          <a:cs typeface="Arial"/>
                        </a:rPr>
                        <a:t> </a:t>
                      </a:r>
                      <a:r>
                        <a:rPr sz="850" b="1" spc="10" dirty="0">
                          <a:solidFill>
                            <a:srgbClr val="FFFFFF"/>
                          </a:solidFill>
                          <a:latin typeface="Arial"/>
                          <a:cs typeface="Arial"/>
                        </a:rPr>
                        <a:t>Literacy</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D62738"/>
                    </a:solidFill>
                  </a:tcPr>
                </a:tc>
                <a:extLst>
                  <a:ext uri="{0D108BD9-81ED-4DB2-BD59-A6C34878D82A}">
                    <a16:rowId xmlns:a16="http://schemas.microsoft.com/office/drawing/2014/main" val="10000"/>
                  </a:ext>
                </a:extLst>
              </a:tr>
              <a:tr h="2120265">
                <a:tc>
                  <a:txBody>
                    <a:bodyPr/>
                    <a:lstStyle/>
                    <a:p>
                      <a:pPr marR="635" algn="ctr">
                        <a:lnSpc>
                          <a:spcPct val="100000"/>
                        </a:lnSpc>
                        <a:spcBef>
                          <a:spcPts val="490"/>
                        </a:spcBef>
                      </a:pPr>
                      <a:r>
                        <a:rPr sz="900" b="1" spc="15" dirty="0">
                          <a:solidFill>
                            <a:srgbClr val="FFFFFF"/>
                          </a:solidFill>
                          <a:latin typeface="Arial"/>
                          <a:cs typeface="Arial"/>
                        </a:rPr>
                        <a:t>Statement</a:t>
                      </a:r>
                      <a:endParaRPr sz="900">
                        <a:latin typeface="Arial"/>
                        <a:cs typeface="Arial"/>
                      </a:endParaRPr>
                    </a:p>
                  </a:txBody>
                  <a:tcPr marL="0" marR="0" marT="62230" marB="0" vert="vert270">
                    <a:lnR w="38100">
                      <a:solidFill>
                        <a:srgbClr val="FFFFFF"/>
                      </a:solidFill>
                      <a:prstDash val="solid"/>
                    </a:lnR>
                    <a:solidFill>
                      <a:srgbClr val="8A52A1"/>
                    </a:solidFill>
                  </a:tcPr>
                </a:tc>
                <a:tc>
                  <a:txBody>
                    <a:bodyPr/>
                    <a:lstStyle/>
                    <a:p>
                      <a:pPr marL="86360" marR="78105" indent="-1270" algn="ctr">
                        <a:lnSpc>
                          <a:spcPct val="102400"/>
                        </a:lnSpc>
                        <a:spcBef>
                          <a:spcPts val="705"/>
                        </a:spcBef>
                      </a:pPr>
                      <a:r>
                        <a:rPr sz="850" b="1" spc="-10" dirty="0">
                          <a:latin typeface="Arial"/>
                          <a:cs typeface="Arial"/>
                        </a:rPr>
                        <a:t>Design,</a:t>
                      </a:r>
                      <a:r>
                        <a:rPr sz="850" b="1" spc="215" dirty="0">
                          <a:latin typeface="Arial"/>
                          <a:cs typeface="Arial"/>
                        </a:rPr>
                        <a:t> </a:t>
                      </a:r>
                      <a:r>
                        <a:rPr sz="850" b="1" spc="15" dirty="0">
                          <a:latin typeface="Arial"/>
                          <a:cs typeface="Arial"/>
                        </a:rPr>
                        <a:t>write </a:t>
                      </a:r>
                      <a:r>
                        <a:rPr sz="850" b="1" spc="-10" dirty="0">
                          <a:latin typeface="Arial"/>
                          <a:cs typeface="Arial"/>
                        </a:rPr>
                        <a:t>and </a:t>
                      </a:r>
                      <a:r>
                        <a:rPr sz="850" b="1" spc="-5" dirty="0">
                          <a:latin typeface="Arial"/>
                          <a:cs typeface="Arial"/>
                        </a:rPr>
                        <a:t> debug </a:t>
                      </a:r>
                      <a:r>
                        <a:rPr sz="850" b="1" spc="-10" dirty="0">
                          <a:latin typeface="Arial"/>
                          <a:cs typeface="Arial"/>
                        </a:rPr>
                        <a:t>programs </a:t>
                      </a:r>
                      <a:r>
                        <a:rPr sz="850" b="1" spc="10" dirty="0">
                          <a:latin typeface="Arial"/>
                          <a:cs typeface="Arial"/>
                        </a:rPr>
                        <a:t>that </a:t>
                      </a:r>
                      <a:r>
                        <a:rPr sz="850" b="1" spc="15" dirty="0">
                          <a:latin typeface="Arial"/>
                          <a:cs typeface="Arial"/>
                        </a:rPr>
                        <a:t> </a:t>
                      </a:r>
                      <a:r>
                        <a:rPr sz="850" b="1" spc="-25" dirty="0">
                          <a:latin typeface="Arial"/>
                          <a:cs typeface="Arial"/>
                        </a:rPr>
                        <a:t>accomplish</a:t>
                      </a:r>
                      <a:r>
                        <a:rPr sz="850" b="1" spc="-15" dirty="0">
                          <a:latin typeface="Arial"/>
                          <a:cs typeface="Arial"/>
                        </a:rPr>
                        <a:t> </a:t>
                      </a:r>
                      <a:r>
                        <a:rPr sz="850" b="1" spc="-20" dirty="0">
                          <a:latin typeface="Arial"/>
                          <a:cs typeface="Arial"/>
                        </a:rPr>
                        <a:t>specific </a:t>
                      </a:r>
                      <a:r>
                        <a:rPr sz="850" b="1" spc="-15" dirty="0">
                          <a:latin typeface="Arial"/>
                          <a:cs typeface="Arial"/>
                        </a:rPr>
                        <a:t> </a:t>
                      </a:r>
                      <a:r>
                        <a:rPr sz="850" b="1" spc="-20" dirty="0">
                          <a:latin typeface="Arial"/>
                          <a:cs typeface="Arial"/>
                        </a:rPr>
                        <a:t>goals,</a:t>
                      </a:r>
                      <a:r>
                        <a:rPr sz="850" b="1" spc="-15" dirty="0">
                          <a:latin typeface="Arial"/>
                          <a:cs typeface="Arial"/>
                        </a:rPr>
                        <a:t> including </a:t>
                      </a:r>
                      <a:r>
                        <a:rPr sz="850" b="1" spc="-10" dirty="0">
                          <a:latin typeface="Arial"/>
                          <a:cs typeface="Arial"/>
                        </a:rPr>
                        <a:t> </a:t>
                      </a:r>
                      <a:r>
                        <a:rPr sz="850" b="1" spc="10" dirty="0">
                          <a:latin typeface="Arial"/>
                          <a:cs typeface="Arial"/>
                        </a:rPr>
                        <a:t>con</a:t>
                      </a:r>
                      <a:r>
                        <a:rPr sz="850" b="1" spc="15" dirty="0">
                          <a:latin typeface="Arial"/>
                          <a:cs typeface="Arial"/>
                        </a:rPr>
                        <a:t>t</a:t>
                      </a:r>
                      <a:r>
                        <a:rPr sz="850" b="1" spc="10" dirty="0">
                          <a:latin typeface="Arial"/>
                          <a:cs typeface="Arial"/>
                        </a:rPr>
                        <a:t>ro</a:t>
                      </a:r>
                      <a:r>
                        <a:rPr sz="850" b="1" spc="5" dirty="0">
                          <a:latin typeface="Arial"/>
                          <a:cs typeface="Arial"/>
                        </a:rPr>
                        <a:t>llin</a:t>
                      </a:r>
                      <a:r>
                        <a:rPr sz="850" b="1" dirty="0">
                          <a:latin typeface="Arial"/>
                          <a:cs typeface="Arial"/>
                        </a:rPr>
                        <a:t>g</a:t>
                      </a:r>
                      <a:r>
                        <a:rPr sz="850" b="1" spc="-35" dirty="0">
                          <a:latin typeface="Arial"/>
                          <a:cs typeface="Arial"/>
                        </a:rPr>
                        <a:t> </a:t>
                      </a:r>
                      <a:r>
                        <a:rPr sz="850" b="1" spc="10" dirty="0">
                          <a:latin typeface="Arial"/>
                          <a:cs typeface="Arial"/>
                        </a:rPr>
                        <a:t>o</a:t>
                      </a:r>
                      <a:r>
                        <a:rPr sz="850" b="1" dirty="0">
                          <a:latin typeface="Arial"/>
                          <a:cs typeface="Arial"/>
                        </a:rPr>
                        <a:t>r</a:t>
                      </a:r>
                      <a:r>
                        <a:rPr sz="850" b="1" spc="-35" dirty="0">
                          <a:latin typeface="Arial"/>
                          <a:cs typeface="Arial"/>
                        </a:rPr>
                        <a:t> </a:t>
                      </a:r>
                      <a:r>
                        <a:rPr sz="850" b="1" spc="5" dirty="0">
                          <a:latin typeface="Arial"/>
                          <a:cs typeface="Arial"/>
                        </a:rPr>
                        <a:t>simul</a:t>
                      </a:r>
                      <a:r>
                        <a:rPr sz="850" b="1" spc="10" dirty="0">
                          <a:latin typeface="Arial"/>
                          <a:cs typeface="Arial"/>
                        </a:rPr>
                        <a:t>a</a:t>
                      </a:r>
                      <a:r>
                        <a:rPr sz="850" b="1" spc="15" dirty="0">
                          <a:latin typeface="Arial"/>
                          <a:cs typeface="Arial"/>
                        </a:rPr>
                        <a:t>t</a:t>
                      </a:r>
                      <a:r>
                        <a:rPr sz="850" b="1" spc="5" dirty="0">
                          <a:latin typeface="Arial"/>
                          <a:cs typeface="Arial"/>
                        </a:rPr>
                        <a:t>ing  </a:t>
                      </a:r>
                      <a:r>
                        <a:rPr sz="850" b="1" spc="-20" dirty="0">
                          <a:latin typeface="Arial"/>
                          <a:cs typeface="Arial"/>
                        </a:rPr>
                        <a:t>physical</a:t>
                      </a:r>
                      <a:r>
                        <a:rPr sz="850" b="1" spc="-15" dirty="0">
                          <a:latin typeface="Arial"/>
                          <a:cs typeface="Arial"/>
                        </a:rPr>
                        <a:t> </a:t>
                      </a:r>
                      <a:r>
                        <a:rPr sz="850" b="1" spc="-25" dirty="0">
                          <a:latin typeface="Arial"/>
                          <a:cs typeface="Arial"/>
                        </a:rPr>
                        <a:t>systems;</a:t>
                      </a:r>
                      <a:endParaRPr sz="850">
                        <a:latin typeface="Arial"/>
                        <a:cs typeface="Arial"/>
                      </a:endParaRPr>
                    </a:p>
                    <a:p>
                      <a:pPr marL="102235" marR="93980" algn="ctr">
                        <a:lnSpc>
                          <a:spcPct val="102400"/>
                        </a:lnSpc>
                      </a:pPr>
                      <a:r>
                        <a:rPr sz="850" b="1" spc="-25" dirty="0">
                          <a:latin typeface="Arial"/>
                          <a:cs typeface="Arial"/>
                        </a:rPr>
                        <a:t>solve</a:t>
                      </a:r>
                      <a:r>
                        <a:rPr sz="850" b="1" spc="-15" dirty="0">
                          <a:latin typeface="Arial"/>
                          <a:cs typeface="Arial"/>
                        </a:rPr>
                        <a:t> problems by </a:t>
                      </a:r>
                      <a:r>
                        <a:rPr sz="850" b="1" spc="-10" dirty="0">
                          <a:latin typeface="Arial"/>
                          <a:cs typeface="Arial"/>
                        </a:rPr>
                        <a:t> </a:t>
                      </a:r>
                      <a:r>
                        <a:rPr sz="850" b="1" spc="10" dirty="0">
                          <a:latin typeface="Arial"/>
                          <a:cs typeface="Arial"/>
                        </a:rPr>
                        <a:t>deco</a:t>
                      </a:r>
                      <a:r>
                        <a:rPr sz="850" b="1" spc="5" dirty="0">
                          <a:latin typeface="Arial"/>
                          <a:cs typeface="Arial"/>
                        </a:rPr>
                        <a:t>m</a:t>
                      </a:r>
                      <a:r>
                        <a:rPr sz="850" b="1" spc="10" dirty="0">
                          <a:latin typeface="Arial"/>
                          <a:cs typeface="Arial"/>
                        </a:rPr>
                        <a:t>p</a:t>
                      </a:r>
                      <a:r>
                        <a:rPr sz="850" b="1" spc="5" dirty="0">
                          <a:latin typeface="Arial"/>
                          <a:cs typeface="Arial"/>
                        </a:rPr>
                        <a:t>osin</a:t>
                      </a:r>
                      <a:r>
                        <a:rPr sz="850" b="1" dirty="0">
                          <a:latin typeface="Arial"/>
                          <a:cs typeface="Arial"/>
                        </a:rPr>
                        <a:t>g</a:t>
                      </a:r>
                      <a:r>
                        <a:rPr sz="850" b="1" spc="-10" dirty="0">
                          <a:latin typeface="Arial"/>
                          <a:cs typeface="Arial"/>
                        </a:rPr>
                        <a:t> </a:t>
                      </a:r>
                      <a:r>
                        <a:rPr sz="850" b="1" spc="15" dirty="0">
                          <a:latin typeface="Arial"/>
                          <a:cs typeface="Arial"/>
                        </a:rPr>
                        <a:t>t</a:t>
                      </a:r>
                      <a:r>
                        <a:rPr sz="850" b="1" spc="10" dirty="0">
                          <a:latin typeface="Arial"/>
                          <a:cs typeface="Arial"/>
                        </a:rPr>
                        <a:t>he</a:t>
                      </a:r>
                      <a:r>
                        <a:rPr sz="850" b="1" dirty="0">
                          <a:latin typeface="Arial"/>
                          <a:cs typeface="Arial"/>
                        </a:rPr>
                        <a:t>m</a:t>
                      </a:r>
                      <a:r>
                        <a:rPr sz="850" b="1" spc="-10" dirty="0">
                          <a:latin typeface="Arial"/>
                          <a:cs typeface="Arial"/>
                        </a:rPr>
                        <a:t> </a:t>
                      </a:r>
                      <a:r>
                        <a:rPr sz="850" b="1" spc="5" dirty="0">
                          <a:latin typeface="Arial"/>
                          <a:cs typeface="Arial"/>
                        </a:rPr>
                        <a:t>i</a:t>
                      </a:r>
                      <a:r>
                        <a:rPr sz="850" b="1" spc="10" dirty="0">
                          <a:latin typeface="Arial"/>
                          <a:cs typeface="Arial"/>
                        </a:rPr>
                        <a:t>n</a:t>
                      </a:r>
                      <a:r>
                        <a:rPr sz="850" b="1" spc="5" dirty="0">
                          <a:latin typeface="Arial"/>
                          <a:cs typeface="Arial"/>
                        </a:rPr>
                        <a:t>t</a:t>
                      </a:r>
                      <a:r>
                        <a:rPr sz="850" b="1" dirty="0">
                          <a:latin typeface="Arial"/>
                          <a:cs typeface="Arial"/>
                        </a:rPr>
                        <a:t>o  </a:t>
                      </a:r>
                      <a:r>
                        <a:rPr sz="850" b="1" spc="-15" dirty="0">
                          <a:latin typeface="Arial"/>
                          <a:cs typeface="Arial"/>
                        </a:rPr>
                        <a:t>smaller </a:t>
                      </a:r>
                      <a:r>
                        <a:rPr sz="850" b="1" dirty="0">
                          <a:latin typeface="Arial"/>
                          <a:cs typeface="Arial"/>
                        </a:rPr>
                        <a:t>parts.</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8C370"/>
                    </a:solidFill>
                  </a:tcPr>
                </a:tc>
                <a:tc>
                  <a:txBody>
                    <a:bodyPr/>
                    <a:lstStyle/>
                    <a:p>
                      <a:pPr marL="90805" marR="81280" algn="ctr">
                        <a:lnSpc>
                          <a:spcPct val="102400"/>
                        </a:lnSpc>
                        <a:spcBef>
                          <a:spcPts val="705"/>
                        </a:spcBef>
                      </a:pPr>
                      <a:r>
                        <a:rPr sz="850" b="1" spc="5" dirty="0">
                          <a:latin typeface="Arial"/>
                          <a:cs typeface="Arial"/>
                        </a:rPr>
                        <a:t>U</a:t>
                      </a:r>
                      <a:r>
                        <a:rPr sz="850" b="1" spc="10" dirty="0">
                          <a:latin typeface="Arial"/>
                          <a:cs typeface="Arial"/>
                        </a:rPr>
                        <a:t>s</a:t>
                      </a:r>
                      <a:r>
                        <a:rPr sz="850" b="1" dirty="0">
                          <a:latin typeface="Arial"/>
                          <a:cs typeface="Arial"/>
                        </a:rPr>
                        <a:t>e</a:t>
                      </a:r>
                      <a:r>
                        <a:rPr sz="850" b="1" spc="-10" dirty="0">
                          <a:latin typeface="Arial"/>
                          <a:cs typeface="Arial"/>
                        </a:rPr>
                        <a:t> </a:t>
                      </a:r>
                      <a:r>
                        <a:rPr sz="850" b="1" spc="10" dirty="0">
                          <a:latin typeface="Arial"/>
                          <a:cs typeface="Arial"/>
                        </a:rPr>
                        <a:t>se</a:t>
                      </a:r>
                      <a:r>
                        <a:rPr sz="850" b="1" spc="5" dirty="0">
                          <a:latin typeface="Arial"/>
                          <a:cs typeface="Arial"/>
                        </a:rPr>
                        <a:t>q</a:t>
                      </a:r>
                      <a:r>
                        <a:rPr sz="850" b="1" spc="10" dirty="0">
                          <a:latin typeface="Arial"/>
                          <a:cs typeface="Arial"/>
                        </a:rPr>
                        <a:t>uenc</a:t>
                      </a:r>
                      <a:r>
                        <a:rPr sz="850" b="1" spc="20" dirty="0">
                          <a:latin typeface="Arial"/>
                          <a:cs typeface="Arial"/>
                        </a:rPr>
                        <a:t>e</a:t>
                      </a:r>
                      <a:r>
                        <a:rPr sz="850" b="1" dirty="0">
                          <a:latin typeface="Arial"/>
                          <a:cs typeface="Arial"/>
                        </a:rPr>
                        <a:t>,</a:t>
                      </a:r>
                      <a:r>
                        <a:rPr sz="850" b="1" spc="-10" dirty="0">
                          <a:latin typeface="Arial"/>
                          <a:cs typeface="Arial"/>
                        </a:rPr>
                        <a:t> </a:t>
                      </a:r>
                      <a:r>
                        <a:rPr sz="850" b="1" spc="10" dirty="0">
                          <a:latin typeface="Arial"/>
                          <a:cs typeface="Arial"/>
                        </a:rPr>
                        <a:t>sele</a:t>
                      </a:r>
                      <a:r>
                        <a:rPr sz="850" b="1" spc="35" dirty="0">
                          <a:latin typeface="Arial"/>
                          <a:cs typeface="Arial"/>
                        </a:rPr>
                        <a:t>c</a:t>
                      </a:r>
                      <a:r>
                        <a:rPr sz="850" b="1" spc="15" dirty="0">
                          <a:latin typeface="Arial"/>
                          <a:cs typeface="Arial"/>
                        </a:rPr>
                        <a:t>t</a:t>
                      </a:r>
                      <a:r>
                        <a:rPr sz="850" b="1" spc="5" dirty="0">
                          <a:latin typeface="Arial"/>
                          <a:cs typeface="Arial"/>
                        </a:rPr>
                        <a:t>i</a:t>
                      </a:r>
                      <a:r>
                        <a:rPr sz="850" b="1" spc="10" dirty="0">
                          <a:latin typeface="Arial"/>
                          <a:cs typeface="Arial"/>
                        </a:rPr>
                        <a:t>on  </a:t>
                      </a:r>
                      <a:r>
                        <a:rPr sz="850" b="1" spc="-10" dirty="0">
                          <a:latin typeface="Arial"/>
                          <a:cs typeface="Arial"/>
                        </a:rPr>
                        <a:t>and </a:t>
                      </a:r>
                      <a:r>
                        <a:rPr sz="850" b="1" dirty="0">
                          <a:latin typeface="Arial"/>
                          <a:cs typeface="Arial"/>
                        </a:rPr>
                        <a:t>repetition </a:t>
                      </a:r>
                      <a:r>
                        <a:rPr sz="850" b="1" spc="-20" dirty="0">
                          <a:latin typeface="Arial"/>
                          <a:cs typeface="Arial"/>
                        </a:rPr>
                        <a:t>in </a:t>
                      </a:r>
                      <a:r>
                        <a:rPr sz="850" b="1" spc="-15" dirty="0">
                          <a:latin typeface="Arial"/>
                          <a:cs typeface="Arial"/>
                        </a:rPr>
                        <a:t> programs; </a:t>
                      </a:r>
                      <a:r>
                        <a:rPr sz="850" b="1" spc="10" dirty="0">
                          <a:latin typeface="Arial"/>
                          <a:cs typeface="Arial"/>
                        </a:rPr>
                        <a:t>work </a:t>
                      </a:r>
                      <a:r>
                        <a:rPr sz="850" b="1" spc="20" dirty="0">
                          <a:latin typeface="Arial"/>
                          <a:cs typeface="Arial"/>
                        </a:rPr>
                        <a:t>with </a:t>
                      </a:r>
                      <a:r>
                        <a:rPr sz="850" b="1" spc="25" dirty="0">
                          <a:latin typeface="Arial"/>
                          <a:cs typeface="Arial"/>
                        </a:rPr>
                        <a:t> </a:t>
                      </a:r>
                      <a:r>
                        <a:rPr sz="850" b="1" spc="-15" dirty="0">
                          <a:latin typeface="Arial"/>
                          <a:cs typeface="Arial"/>
                        </a:rPr>
                        <a:t>variables </a:t>
                      </a:r>
                      <a:r>
                        <a:rPr sz="850" b="1" spc="-10" dirty="0">
                          <a:latin typeface="Arial"/>
                          <a:cs typeface="Arial"/>
                        </a:rPr>
                        <a:t>and </a:t>
                      </a:r>
                      <a:r>
                        <a:rPr sz="850" b="1" spc="-20" dirty="0">
                          <a:latin typeface="Arial"/>
                          <a:cs typeface="Arial"/>
                        </a:rPr>
                        <a:t>various </a:t>
                      </a:r>
                      <a:r>
                        <a:rPr sz="850" b="1" spc="-15" dirty="0">
                          <a:latin typeface="Arial"/>
                          <a:cs typeface="Arial"/>
                        </a:rPr>
                        <a:t> </a:t>
                      </a:r>
                      <a:r>
                        <a:rPr sz="850" b="1" spc="-10" dirty="0">
                          <a:latin typeface="Arial"/>
                          <a:cs typeface="Arial"/>
                        </a:rPr>
                        <a:t>forms </a:t>
                      </a:r>
                      <a:r>
                        <a:rPr sz="850" b="1" spc="-5" dirty="0">
                          <a:latin typeface="Arial"/>
                          <a:cs typeface="Arial"/>
                        </a:rPr>
                        <a:t>of input </a:t>
                      </a:r>
                      <a:r>
                        <a:rPr sz="850" b="1" spc="-10" dirty="0">
                          <a:latin typeface="Arial"/>
                          <a:cs typeface="Arial"/>
                        </a:rPr>
                        <a:t>and </a:t>
                      </a:r>
                      <a:r>
                        <a:rPr sz="850" b="1" spc="-5" dirty="0">
                          <a:latin typeface="Arial"/>
                          <a:cs typeface="Arial"/>
                        </a:rPr>
                        <a:t> </a:t>
                      </a:r>
                      <a:r>
                        <a:rPr sz="850" b="1" dirty="0">
                          <a:latin typeface="Arial"/>
                          <a:cs typeface="Arial"/>
                        </a:rPr>
                        <a:t>output.</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AD294"/>
                    </a:solidFill>
                  </a:tcPr>
                </a:tc>
                <a:tc>
                  <a:txBody>
                    <a:bodyPr/>
                    <a:lstStyle/>
                    <a:p>
                      <a:pPr marL="160020" marR="151765" algn="ctr">
                        <a:lnSpc>
                          <a:spcPct val="102400"/>
                        </a:lnSpc>
                        <a:spcBef>
                          <a:spcPts val="705"/>
                        </a:spcBef>
                      </a:pPr>
                      <a:r>
                        <a:rPr sz="850" b="1" spc="-15" dirty="0">
                          <a:latin typeface="Arial"/>
                          <a:cs typeface="Arial"/>
                        </a:rPr>
                        <a:t>Use </a:t>
                      </a:r>
                      <a:r>
                        <a:rPr sz="850" b="1" spc="-20" dirty="0">
                          <a:latin typeface="Arial"/>
                          <a:cs typeface="Arial"/>
                        </a:rPr>
                        <a:t>logical </a:t>
                      </a:r>
                      <a:r>
                        <a:rPr sz="850" b="1" spc="-15" dirty="0">
                          <a:latin typeface="Arial"/>
                          <a:cs typeface="Arial"/>
                        </a:rPr>
                        <a:t>reasoning </a:t>
                      </a:r>
                      <a:r>
                        <a:rPr sz="850" b="1" spc="-225" dirty="0">
                          <a:latin typeface="Arial"/>
                          <a:cs typeface="Arial"/>
                        </a:rPr>
                        <a:t> </a:t>
                      </a:r>
                      <a:r>
                        <a:rPr sz="850" b="1" dirty="0">
                          <a:latin typeface="Arial"/>
                          <a:cs typeface="Arial"/>
                        </a:rPr>
                        <a:t>to </a:t>
                      </a:r>
                      <a:r>
                        <a:rPr sz="850" b="1" spc="-10" dirty="0">
                          <a:latin typeface="Arial"/>
                          <a:cs typeface="Arial"/>
                        </a:rPr>
                        <a:t>explain </a:t>
                      </a:r>
                      <a:r>
                        <a:rPr sz="850" b="1" spc="10" dirty="0">
                          <a:latin typeface="Arial"/>
                          <a:cs typeface="Arial"/>
                        </a:rPr>
                        <a:t>how </a:t>
                      </a:r>
                      <a:r>
                        <a:rPr sz="850" b="1" spc="-25" dirty="0">
                          <a:latin typeface="Arial"/>
                          <a:cs typeface="Arial"/>
                        </a:rPr>
                        <a:t>some </a:t>
                      </a:r>
                      <a:r>
                        <a:rPr sz="850" b="1" spc="-20" dirty="0">
                          <a:latin typeface="Arial"/>
                          <a:cs typeface="Arial"/>
                        </a:rPr>
                        <a:t> simple </a:t>
                      </a:r>
                      <a:r>
                        <a:rPr sz="850" b="1" spc="-10" dirty="0">
                          <a:latin typeface="Arial"/>
                          <a:cs typeface="Arial"/>
                        </a:rPr>
                        <a:t>algorithms </a:t>
                      </a:r>
                      <a:r>
                        <a:rPr sz="850" b="1" spc="-5" dirty="0">
                          <a:latin typeface="Arial"/>
                          <a:cs typeface="Arial"/>
                        </a:rPr>
                        <a:t> </a:t>
                      </a:r>
                      <a:r>
                        <a:rPr sz="850" b="1" spc="10" dirty="0">
                          <a:latin typeface="Arial"/>
                          <a:cs typeface="Arial"/>
                        </a:rPr>
                        <a:t>work </a:t>
                      </a:r>
                      <a:r>
                        <a:rPr sz="850" b="1" spc="-10" dirty="0">
                          <a:latin typeface="Arial"/>
                          <a:cs typeface="Arial"/>
                        </a:rPr>
                        <a:t>and </a:t>
                      </a:r>
                      <a:r>
                        <a:rPr sz="850" b="1" dirty="0">
                          <a:latin typeface="Arial"/>
                          <a:cs typeface="Arial"/>
                        </a:rPr>
                        <a:t>to </a:t>
                      </a:r>
                      <a:r>
                        <a:rPr sz="850" b="1" spc="5" dirty="0">
                          <a:latin typeface="Arial"/>
                          <a:cs typeface="Arial"/>
                        </a:rPr>
                        <a:t>detect </a:t>
                      </a:r>
                      <a:r>
                        <a:rPr sz="850" b="1" spc="10" dirty="0">
                          <a:latin typeface="Arial"/>
                          <a:cs typeface="Arial"/>
                        </a:rPr>
                        <a:t> </a:t>
                      </a:r>
                      <a:r>
                        <a:rPr sz="850" b="1" spc="-10" dirty="0">
                          <a:latin typeface="Arial"/>
                          <a:cs typeface="Arial"/>
                        </a:rPr>
                        <a:t>and</a:t>
                      </a:r>
                      <a:r>
                        <a:rPr sz="850" b="1" spc="-20" dirty="0">
                          <a:latin typeface="Arial"/>
                          <a:cs typeface="Arial"/>
                        </a:rPr>
                        <a:t> </a:t>
                      </a:r>
                      <a:r>
                        <a:rPr sz="850" b="1" spc="-10" dirty="0">
                          <a:latin typeface="Arial"/>
                          <a:cs typeface="Arial"/>
                        </a:rPr>
                        <a:t>correct</a:t>
                      </a:r>
                      <a:r>
                        <a:rPr sz="850" b="1" spc="-15" dirty="0">
                          <a:latin typeface="Arial"/>
                          <a:cs typeface="Arial"/>
                        </a:rPr>
                        <a:t> errors</a:t>
                      </a:r>
                      <a:endParaRPr sz="850">
                        <a:latin typeface="Arial"/>
                        <a:cs typeface="Arial"/>
                      </a:endParaRPr>
                    </a:p>
                    <a:p>
                      <a:pPr marL="258445" marR="248920" algn="ctr">
                        <a:lnSpc>
                          <a:spcPct val="102400"/>
                        </a:lnSpc>
                      </a:pPr>
                      <a:r>
                        <a:rPr sz="850" b="1" spc="-20" dirty="0">
                          <a:latin typeface="Arial"/>
                          <a:cs typeface="Arial"/>
                        </a:rPr>
                        <a:t>in </a:t>
                      </a:r>
                      <a:r>
                        <a:rPr sz="850" b="1" spc="-10" dirty="0">
                          <a:latin typeface="Arial"/>
                          <a:cs typeface="Arial"/>
                        </a:rPr>
                        <a:t>algorithms </a:t>
                      </a:r>
                      <a:r>
                        <a:rPr sz="850" b="1" spc="-5" dirty="0">
                          <a:latin typeface="Arial"/>
                          <a:cs typeface="Arial"/>
                        </a:rPr>
                        <a:t>and </a:t>
                      </a:r>
                      <a:r>
                        <a:rPr sz="850" b="1" spc="-229" dirty="0">
                          <a:latin typeface="Arial"/>
                          <a:cs typeface="Arial"/>
                        </a:rPr>
                        <a:t> </a:t>
                      </a:r>
                      <a:r>
                        <a:rPr sz="850" b="1" spc="-10" dirty="0">
                          <a:latin typeface="Arial"/>
                          <a:cs typeface="Arial"/>
                        </a:rPr>
                        <a:t>programs.</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BE1B7"/>
                    </a:solidFill>
                  </a:tcPr>
                </a:tc>
                <a:tc>
                  <a:txBody>
                    <a:bodyPr/>
                    <a:lstStyle/>
                    <a:p>
                      <a:pPr marL="129539" marR="121285" algn="ctr">
                        <a:lnSpc>
                          <a:spcPct val="102400"/>
                        </a:lnSpc>
                        <a:spcBef>
                          <a:spcPts val="705"/>
                        </a:spcBef>
                      </a:pPr>
                      <a:r>
                        <a:rPr sz="850" b="1" dirty="0">
                          <a:latin typeface="Arial"/>
                          <a:cs typeface="Arial"/>
                        </a:rPr>
                        <a:t>Understand </a:t>
                      </a:r>
                      <a:r>
                        <a:rPr sz="850" b="1" spc="-10" dirty="0">
                          <a:latin typeface="Arial"/>
                          <a:cs typeface="Arial"/>
                        </a:rPr>
                        <a:t>computer </a:t>
                      </a:r>
                      <a:r>
                        <a:rPr sz="850" b="1" spc="-225" dirty="0">
                          <a:latin typeface="Arial"/>
                          <a:cs typeface="Arial"/>
                        </a:rPr>
                        <a:t> </a:t>
                      </a:r>
                      <a:r>
                        <a:rPr sz="850" b="1" dirty="0">
                          <a:latin typeface="Arial"/>
                          <a:cs typeface="Arial"/>
                        </a:rPr>
                        <a:t>networks, </a:t>
                      </a:r>
                      <a:r>
                        <a:rPr sz="850" b="1" spc="-15" dirty="0">
                          <a:latin typeface="Arial"/>
                          <a:cs typeface="Arial"/>
                        </a:rPr>
                        <a:t>including </a:t>
                      </a:r>
                      <a:r>
                        <a:rPr sz="850" b="1" spc="-10" dirty="0">
                          <a:latin typeface="Arial"/>
                          <a:cs typeface="Arial"/>
                        </a:rPr>
                        <a:t> </a:t>
                      </a:r>
                      <a:r>
                        <a:rPr sz="850" b="1" spc="5" dirty="0">
                          <a:latin typeface="Arial"/>
                          <a:cs typeface="Arial"/>
                        </a:rPr>
                        <a:t>the </a:t>
                      </a:r>
                      <a:r>
                        <a:rPr sz="850" b="1" spc="-5" dirty="0">
                          <a:latin typeface="Arial"/>
                          <a:cs typeface="Arial"/>
                        </a:rPr>
                        <a:t>internet; </a:t>
                      </a:r>
                      <a:r>
                        <a:rPr sz="850" b="1" spc="10" dirty="0">
                          <a:latin typeface="Arial"/>
                          <a:cs typeface="Arial"/>
                        </a:rPr>
                        <a:t>how </a:t>
                      </a:r>
                      <a:r>
                        <a:rPr sz="850" b="1" dirty="0">
                          <a:latin typeface="Arial"/>
                          <a:cs typeface="Arial"/>
                        </a:rPr>
                        <a:t>they </a:t>
                      </a:r>
                      <a:r>
                        <a:rPr sz="850" b="1" spc="-225" dirty="0">
                          <a:latin typeface="Arial"/>
                          <a:cs typeface="Arial"/>
                        </a:rPr>
                        <a:t> </a:t>
                      </a:r>
                      <a:r>
                        <a:rPr sz="850" b="1" spc="-20" dirty="0">
                          <a:latin typeface="Arial"/>
                          <a:cs typeface="Arial"/>
                        </a:rPr>
                        <a:t>can </a:t>
                      </a:r>
                      <a:r>
                        <a:rPr sz="850" b="1" spc="-10" dirty="0">
                          <a:latin typeface="Arial"/>
                          <a:cs typeface="Arial"/>
                        </a:rPr>
                        <a:t>provide </a:t>
                      </a:r>
                      <a:r>
                        <a:rPr sz="850" b="1" spc="-5" dirty="0">
                          <a:latin typeface="Arial"/>
                          <a:cs typeface="Arial"/>
                        </a:rPr>
                        <a:t>multiple </a:t>
                      </a:r>
                      <a:r>
                        <a:rPr sz="850" b="1" dirty="0">
                          <a:latin typeface="Arial"/>
                          <a:cs typeface="Arial"/>
                        </a:rPr>
                        <a:t> </a:t>
                      </a:r>
                      <a:r>
                        <a:rPr sz="850" b="1" spc="-20" dirty="0">
                          <a:latin typeface="Arial"/>
                          <a:cs typeface="Arial"/>
                        </a:rPr>
                        <a:t>services,</a:t>
                      </a:r>
                      <a:r>
                        <a:rPr sz="850" b="1" spc="-25" dirty="0">
                          <a:latin typeface="Arial"/>
                          <a:cs typeface="Arial"/>
                        </a:rPr>
                        <a:t> </a:t>
                      </a:r>
                      <a:r>
                        <a:rPr sz="850" b="1" spc="-30" dirty="0">
                          <a:latin typeface="Arial"/>
                          <a:cs typeface="Arial"/>
                        </a:rPr>
                        <a:t>such</a:t>
                      </a:r>
                      <a:r>
                        <a:rPr sz="850" b="1" spc="-20" dirty="0">
                          <a:latin typeface="Arial"/>
                          <a:cs typeface="Arial"/>
                        </a:rPr>
                        <a:t> </a:t>
                      </a:r>
                      <a:r>
                        <a:rPr sz="850" b="1" spc="-30" dirty="0">
                          <a:latin typeface="Arial"/>
                          <a:cs typeface="Arial"/>
                        </a:rPr>
                        <a:t>as</a:t>
                      </a:r>
                      <a:r>
                        <a:rPr sz="850" b="1" spc="-20" dirty="0">
                          <a:latin typeface="Arial"/>
                          <a:cs typeface="Arial"/>
                        </a:rPr>
                        <a:t> </a:t>
                      </a:r>
                      <a:r>
                        <a:rPr sz="850" b="1" spc="5" dirty="0">
                          <a:latin typeface="Arial"/>
                          <a:cs typeface="Arial"/>
                        </a:rPr>
                        <a:t>the </a:t>
                      </a:r>
                      <a:r>
                        <a:rPr sz="850" b="1" spc="10" dirty="0">
                          <a:latin typeface="Arial"/>
                          <a:cs typeface="Arial"/>
                        </a:rPr>
                        <a:t> </a:t>
                      </a:r>
                      <a:r>
                        <a:rPr sz="850" b="1" spc="15" dirty="0">
                          <a:latin typeface="Arial"/>
                          <a:cs typeface="Arial"/>
                        </a:rPr>
                        <a:t>World</a:t>
                      </a:r>
                      <a:r>
                        <a:rPr sz="850" b="1" spc="-25" dirty="0">
                          <a:latin typeface="Arial"/>
                          <a:cs typeface="Arial"/>
                        </a:rPr>
                        <a:t> </a:t>
                      </a:r>
                      <a:r>
                        <a:rPr sz="850" b="1" spc="35" dirty="0">
                          <a:latin typeface="Arial"/>
                          <a:cs typeface="Arial"/>
                        </a:rPr>
                        <a:t>Wide</a:t>
                      </a:r>
                      <a:r>
                        <a:rPr sz="850" b="1" spc="-20" dirty="0">
                          <a:latin typeface="Arial"/>
                          <a:cs typeface="Arial"/>
                        </a:rPr>
                        <a:t> </a:t>
                      </a:r>
                      <a:r>
                        <a:rPr sz="850" b="1" spc="20" dirty="0">
                          <a:latin typeface="Arial"/>
                          <a:cs typeface="Arial"/>
                        </a:rPr>
                        <a:t>Web,</a:t>
                      </a:r>
                      <a:r>
                        <a:rPr sz="850" b="1" spc="-25" dirty="0">
                          <a:latin typeface="Arial"/>
                          <a:cs typeface="Arial"/>
                        </a:rPr>
                        <a:t> </a:t>
                      </a:r>
                      <a:r>
                        <a:rPr sz="850" b="1" spc="-10" dirty="0">
                          <a:latin typeface="Arial"/>
                          <a:cs typeface="Arial"/>
                        </a:rPr>
                        <a:t>and </a:t>
                      </a:r>
                      <a:r>
                        <a:rPr sz="850" b="1" spc="-220" dirty="0">
                          <a:latin typeface="Arial"/>
                          <a:cs typeface="Arial"/>
                        </a:rPr>
                        <a:t> </a:t>
                      </a:r>
                      <a:r>
                        <a:rPr sz="850" b="1" spc="5" dirty="0">
                          <a:latin typeface="Arial"/>
                          <a:cs typeface="Arial"/>
                        </a:rPr>
                        <a:t>the</a:t>
                      </a:r>
                      <a:r>
                        <a:rPr sz="850" b="1" spc="-35" dirty="0">
                          <a:latin typeface="Arial"/>
                          <a:cs typeface="Arial"/>
                        </a:rPr>
                        <a:t> </a:t>
                      </a:r>
                      <a:r>
                        <a:rPr sz="850" b="1" spc="-5" dirty="0">
                          <a:latin typeface="Arial"/>
                          <a:cs typeface="Arial"/>
                        </a:rPr>
                        <a:t>opportunities</a:t>
                      </a:r>
                      <a:r>
                        <a:rPr sz="850" b="1" spc="-35" dirty="0">
                          <a:latin typeface="Arial"/>
                          <a:cs typeface="Arial"/>
                        </a:rPr>
                        <a:t> </a:t>
                      </a:r>
                      <a:r>
                        <a:rPr sz="850" b="1" dirty="0">
                          <a:latin typeface="Arial"/>
                          <a:cs typeface="Arial"/>
                        </a:rPr>
                        <a:t>they</a:t>
                      </a:r>
                      <a:endParaRPr sz="850">
                        <a:latin typeface="Arial"/>
                        <a:cs typeface="Arial"/>
                      </a:endParaRPr>
                    </a:p>
                    <a:p>
                      <a:pPr marL="87630" marR="78105" algn="ctr">
                        <a:lnSpc>
                          <a:spcPct val="102400"/>
                        </a:lnSpc>
                      </a:pPr>
                      <a:r>
                        <a:rPr sz="850" b="1" spc="5" dirty="0">
                          <a:latin typeface="Arial"/>
                          <a:cs typeface="Arial"/>
                        </a:rPr>
                        <a:t>offer</a:t>
                      </a:r>
                      <a:r>
                        <a:rPr sz="850" b="1" spc="-30" dirty="0">
                          <a:latin typeface="Arial"/>
                          <a:cs typeface="Arial"/>
                        </a:rPr>
                        <a:t> </a:t>
                      </a:r>
                      <a:r>
                        <a:rPr sz="850" b="1" spc="-5" dirty="0">
                          <a:latin typeface="Arial"/>
                          <a:cs typeface="Arial"/>
                        </a:rPr>
                        <a:t>for</a:t>
                      </a:r>
                      <a:r>
                        <a:rPr sz="850" b="1" spc="-25" dirty="0">
                          <a:latin typeface="Arial"/>
                          <a:cs typeface="Arial"/>
                        </a:rPr>
                        <a:t> </a:t>
                      </a:r>
                      <a:r>
                        <a:rPr sz="850" b="1" spc="-15" dirty="0">
                          <a:latin typeface="Arial"/>
                          <a:cs typeface="Arial"/>
                        </a:rPr>
                        <a:t>communication </a:t>
                      </a:r>
                      <a:r>
                        <a:rPr sz="850" b="1" spc="-220" dirty="0">
                          <a:latin typeface="Arial"/>
                          <a:cs typeface="Arial"/>
                        </a:rPr>
                        <a:t> </a:t>
                      </a:r>
                      <a:r>
                        <a:rPr sz="850" b="1" spc="-10" dirty="0">
                          <a:latin typeface="Arial"/>
                          <a:cs typeface="Arial"/>
                        </a:rPr>
                        <a:t>and</a:t>
                      </a:r>
                      <a:r>
                        <a:rPr sz="850" b="1" spc="-20" dirty="0">
                          <a:latin typeface="Arial"/>
                          <a:cs typeface="Arial"/>
                        </a:rPr>
                        <a:t> </a:t>
                      </a:r>
                      <a:r>
                        <a:rPr sz="850" b="1" spc="-10" dirty="0">
                          <a:latin typeface="Arial"/>
                          <a:cs typeface="Arial"/>
                        </a:rPr>
                        <a:t>collaboration.</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DF0DB"/>
                    </a:solidFill>
                  </a:tcPr>
                </a:tc>
                <a:tc>
                  <a:txBody>
                    <a:bodyPr/>
                    <a:lstStyle/>
                    <a:p>
                      <a:pPr marL="86360" marR="78740" algn="ctr">
                        <a:lnSpc>
                          <a:spcPct val="102400"/>
                        </a:lnSpc>
                        <a:spcBef>
                          <a:spcPts val="705"/>
                        </a:spcBef>
                      </a:pPr>
                      <a:r>
                        <a:rPr sz="850" b="1" spc="5" dirty="0">
                          <a:latin typeface="Arial"/>
                          <a:cs typeface="Arial"/>
                        </a:rPr>
                        <a:t>U</a:t>
                      </a:r>
                      <a:r>
                        <a:rPr sz="850" b="1" spc="10" dirty="0">
                          <a:latin typeface="Arial"/>
                          <a:cs typeface="Arial"/>
                        </a:rPr>
                        <a:t>s</a:t>
                      </a:r>
                      <a:r>
                        <a:rPr sz="850" b="1" dirty="0">
                          <a:latin typeface="Arial"/>
                          <a:cs typeface="Arial"/>
                        </a:rPr>
                        <a:t>e</a:t>
                      </a:r>
                      <a:r>
                        <a:rPr sz="850" b="1" spc="-35" dirty="0">
                          <a:latin typeface="Arial"/>
                          <a:cs typeface="Arial"/>
                        </a:rPr>
                        <a:t> </a:t>
                      </a:r>
                      <a:r>
                        <a:rPr sz="850" b="1" spc="10" dirty="0">
                          <a:latin typeface="Arial"/>
                          <a:cs typeface="Arial"/>
                        </a:rPr>
                        <a:t>s</a:t>
                      </a:r>
                      <a:r>
                        <a:rPr sz="850" b="1" spc="5" dirty="0">
                          <a:latin typeface="Arial"/>
                          <a:cs typeface="Arial"/>
                        </a:rPr>
                        <a:t>ea</a:t>
                      </a:r>
                      <a:r>
                        <a:rPr sz="850" b="1" spc="10" dirty="0">
                          <a:latin typeface="Arial"/>
                          <a:cs typeface="Arial"/>
                        </a:rPr>
                        <a:t>r</a:t>
                      </a:r>
                      <a:r>
                        <a:rPr sz="850" b="1" spc="15" dirty="0">
                          <a:latin typeface="Arial"/>
                          <a:cs typeface="Arial"/>
                        </a:rPr>
                        <a:t>c</a:t>
                      </a:r>
                      <a:r>
                        <a:rPr sz="850" b="1" dirty="0">
                          <a:latin typeface="Arial"/>
                          <a:cs typeface="Arial"/>
                        </a:rPr>
                        <a:t>h</a:t>
                      </a:r>
                      <a:r>
                        <a:rPr sz="850" b="1" spc="-35" dirty="0">
                          <a:latin typeface="Arial"/>
                          <a:cs typeface="Arial"/>
                        </a:rPr>
                        <a:t> </a:t>
                      </a:r>
                      <a:r>
                        <a:rPr sz="850" b="1" spc="5" dirty="0">
                          <a:latin typeface="Arial"/>
                          <a:cs typeface="Arial"/>
                        </a:rPr>
                        <a:t>t</a:t>
                      </a:r>
                      <a:r>
                        <a:rPr sz="850" b="1" spc="10" dirty="0">
                          <a:latin typeface="Arial"/>
                          <a:cs typeface="Arial"/>
                        </a:rPr>
                        <a:t>e</a:t>
                      </a:r>
                      <a:r>
                        <a:rPr sz="850" b="1" spc="15" dirty="0">
                          <a:latin typeface="Arial"/>
                          <a:cs typeface="Arial"/>
                        </a:rPr>
                        <a:t>c</a:t>
                      </a:r>
                      <a:r>
                        <a:rPr sz="850" b="1" spc="5" dirty="0">
                          <a:latin typeface="Arial"/>
                          <a:cs typeface="Arial"/>
                        </a:rPr>
                        <a:t>h</a:t>
                      </a:r>
                      <a:r>
                        <a:rPr sz="850" b="1" spc="10" dirty="0">
                          <a:latin typeface="Arial"/>
                          <a:cs typeface="Arial"/>
                        </a:rPr>
                        <a:t>nolo</a:t>
                      </a:r>
                      <a:r>
                        <a:rPr sz="850" b="1" spc="5" dirty="0">
                          <a:latin typeface="Arial"/>
                          <a:cs typeface="Arial"/>
                        </a:rPr>
                        <a:t>gi</a:t>
                      </a:r>
                      <a:r>
                        <a:rPr sz="850" b="1" spc="10" dirty="0">
                          <a:latin typeface="Arial"/>
                          <a:cs typeface="Arial"/>
                        </a:rPr>
                        <a:t>e</a:t>
                      </a:r>
                      <a:r>
                        <a:rPr sz="850" b="1" dirty="0">
                          <a:latin typeface="Arial"/>
                          <a:cs typeface="Arial"/>
                        </a:rPr>
                        <a:t>s  </a:t>
                      </a:r>
                      <a:r>
                        <a:rPr sz="850" b="1" spc="-5" dirty="0">
                          <a:latin typeface="Arial"/>
                          <a:cs typeface="Arial"/>
                        </a:rPr>
                        <a:t>effectively, appreciate </a:t>
                      </a:r>
                      <a:r>
                        <a:rPr sz="850" b="1" dirty="0">
                          <a:latin typeface="Arial"/>
                          <a:cs typeface="Arial"/>
                        </a:rPr>
                        <a:t> </a:t>
                      </a:r>
                      <a:r>
                        <a:rPr sz="850" b="1" spc="10" dirty="0">
                          <a:latin typeface="Arial"/>
                          <a:cs typeface="Arial"/>
                        </a:rPr>
                        <a:t>how  </a:t>
                      </a:r>
                      <a:r>
                        <a:rPr sz="850" b="1" spc="-15" dirty="0">
                          <a:latin typeface="Arial"/>
                          <a:cs typeface="Arial"/>
                        </a:rPr>
                        <a:t>results</a:t>
                      </a:r>
                      <a:r>
                        <a:rPr sz="850" b="1" spc="204" dirty="0">
                          <a:latin typeface="Arial"/>
                          <a:cs typeface="Arial"/>
                        </a:rPr>
                        <a:t> </a:t>
                      </a:r>
                      <a:r>
                        <a:rPr sz="850" b="1" spc="-10" dirty="0">
                          <a:latin typeface="Arial"/>
                          <a:cs typeface="Arial"/>
                        </a:rPr>
                        <a:t>are </a:t>
                      </a:r>
                      <a:r>
                        <a:rPr sz="850" b="1" spc="-5" dirty="0">
                          <a:latin typeface="Arial"/>
                          <a:cs typeface="Arial"/>
                        </a:rPr>
                        <a:t> </a:t>
                      </a:r>
                      <a:r>
                        <a:rPr sz="850" b="1" spc="-10" dirty="0">
                          <a:latin typeface="Arial"/>
                          <a:cs typeface="Arial"/>
                        </a:rPr>
                        <a:t>selected and ranked, </a:t>
                      </a:r>
                      <a:r>
                        <a:rPr sz="850" b="1" spc="-5" dirty="0">
                          <a:latin typeface="Arial"/>
                          <a:cs typeface="Arial"/>
                        </a:rPr>
                        <a:t> </a:t>
                      </a:r>
                      <a:r>
                        <a:rPr sz="850" b="1" spc="-10" dirty="0">
                          <a:latin typeface="Arial"/>
                          <a:cs typeface="Arial"/>
                        </a:rPr>
                        <a:t>and</a:t>
                      </a:r>
                      <a:r>
                        <a:rPr sz="850" b="1" spc="-15" dirty="0">
                          <a:latin typeface="Arial"/>
                          <a:cs typeface="Arial"/>
                        </a:rPr>
                        <a:t> </a:t>
                      </a:r>
                      <a:r>
                        <a:rPr sz="850" b="1" spc="-5" dirty="0">
                          <a:latin typeface="Arial"/>
                          <a:cs typeface="Arial"/>
                        </a:rPr>
                        <a:t>be</a:t>
                      </a:r>
                      <a:r>
                        <a:rPr sz="850" b="1" spc="-15" dirty="0">
                          <a:latin typeface="Arial"/>
                          <a:cs typeface="Arial"/>
                        </a:rPr>
                        <a:t> </a:t>
                      </a:r>
                      <a:r>
                        <a:rPr sz="850" b="1" spc="-20" dirty="0">
                          <a:latin typeface="Arial"/>
                          <a:cs typeface="Arial"/>
                        </a:rPr>
                        <a:t>discerning</a:t>
                      </a:r>
                      <a:endParaRPr sz="850">
                        <a:latin typeface="Arial"/>
                        <a:cs typeface="Arial"/>
                      </a:endParaRPr>
                    </a:p>
                    <a:p>
                      <a:pPr marL="202565" marR="194310" algn="ctr">
                        <a:lnSpc>
                          <a:spcPct val="102400"/>
                        </a:lnSpc>
                      </a:pPr>
                      <a:r>
                        <a:rPr sz="850" b="1" spc="-20" dirty="0">
                          <a:latin typeface="Arial"/>
                          <a:cs typeface="Arial"/>
                        </a:rPr>
                        <a:t>in </a:t>
                      </a:r>
                      <a:r>
                        <a:rPr sz="850" b="1" spc="-10" dirty="0">
                          <a:latin typeface="Arial"/>
                          <a:cs typeface="Arial"/>
                        </a:rPr>
                        <a:t>evaluating </a:t>
                      </a:r>
                      <a:r>
                        <a:rPr sz="850" b="1" spc="-5" dirty="0">
                          <a:latin typeface="Arial"/>
                          <a:cs typeface="Arial"/>
                        </a:rPr>
                        <a:t>digital </a:t>
                      </a:r>
                      <a:r>
                        <a:rPr sz="850" b="1" spc="-225" dirty="0">
                          <a:latin typeface="Arial"/>
                          <a:cs typeface="Arial"/>
                        </a:rPr>
                        <a:t> </a:t>
                      </a:r>
                      <a:r>
                        <a:rPr sz="850" b="1" spc="-5" dirty="0">
                          <a:latin typeface="Arial"/>
                          <a:cs typeface="Arial"/>
                        </a:rPr>
                        <a:t>content.</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6FEBD2"/>
                    </a:solidFill>
                  </a:tcPr>
                </a:tc>
                <a:tc>
                  <a:txBody>
                    <a:bodyPr/>
                    <a:lstStyle/>
                    <a:p>
                      <a:pPr marL="86360" marR="77470" algn="ctr">
                        <a:lnSpc>
                          <a:spcPct val="102400"/>
                        </a:lnSpc>
                        <a:spcBef>
                          <a:spcPts val="705"/>
                        </a:spcBef>
                      </a:pPr>
                      <a:r>
                        <a:rPr sz="850" b="1" spc="15" dirty="0">
                          <a:latin typeface="Arial"/>
                          <a:cs typeface="Arial"/>
                        </a:rPr>
                        <a:t>S</a:t>
                      </a:r>
                      <a:r>
                        <a:rPr sz="850" b="1" spc="10" dirty="0">
                          <a:latin typeface="Arial"/>
                          <a:cs typeface="Arial"/>
                        </a:rPr>
                        <a:t>ele</a:t>
                      </a:r>
                      <a:r>
                        <a:rPr sz="850" b="1" spc="35" dirty="0">
                          <a:latin typeface="Arial"/>
                          <a:cs typeface="Arial"/>
                        </a:rPr>
                        <a:t>c</a:t>
                      </a:r>
                      <a:r>
                        <a:rPr sz="850" b="1" spc="30" dirty="0">
                          <a:latin typeface="Arial"/>
                          <a:cs typeface="Arial"/>
                        </a:rPr>
                        <a:t>t</a:t>
                      </a:r>
                      <a:r>
                        <a:rPr sz="850" b="1" dirty="0">
                          <a:latin typeface="Arial"/>
                          <a:cs typeface="Arial"/>
                        </a:rPr>
                        <a:t>,</a:t>
                      </a:r>
                      <a:r>
                        <a:rPr sz="850" b="1" spc="-20" dirty="0">
                          <a:latin typeface="Arial"/>
                          <a:cs typeface="Arial"/>
                        </a:rPr>
                        <a:t> </a:t>
                      </a:r>
                      <a:r>
                        <a:rPr sz="850" b="1" spc="5" dirty="0">
                          <a:latin typeface="Arial"/>
                          <a:cs typeface="Arial"/>
                        </a:rPr>
                        <a:t>u</a:t>
                      </a:r>
                      <a:r>
                        <a:rPr sz="850" b="1" spc="10" dirty="0">
                          <a:latin typeface="Arial"/>
                          <a:cs typeface="Arial"/>
                        </a:rPr>
                        <a:t>s</a:t>
                      </a:r>
                      <a:r>
                        <a:rPr sz="850" b="1" dirty="0">
                          <a:latin typeface="Arial"/>
                          <a:cs typeface="Arial"/>
                        </a:rPr>
                        <a:t>e</a:t>
                      </a:r>
                      <a:r>
                        <a:rPr sz="850" b="1" spc="-20" dirty="0">
                          <a:latin typeface="Arial"/>
                          <a:cs typeface="Arial"/>
                        </a:rPr>
                        <a:t> </a:t>
                      </a:r>
                      <a:r>
                        <a:rPr sz="850" b="1" spc="5" dirty="0">
                          <a:latin typeface="Arial"/>
                          <a:cs typeface="Arial"/>
                        </a:rPr>
                        <a:t>a</a:t>
                      </a:r>
                      <a:r>
                        <a:rPr sz="850" b="1" spc="10" dirty="0">
                          <a:latin typeface="Arial"/>
                          <a:cs typeface="Arial"/>
                        </a:rPr>
                        <a:t>n</a:t>
                      </a:r>
                      <a:r>
                        <a:rPr sz="850" b="1" dirty="0">
                          <a:latin typeface="Arial"/>
                          <a:cs typeface="Arial"/>
                        </a:rPr>
                        <a:t>d</a:t>
                      </a:r>
                      <a:r>
                        <a:rPr sz="850" b="1" spc="-20" dirty="0">
                          <a:latin typeface="Arial"/>
                          <a:cs typeface="Arial"/>
                        </a:rPr>
                        <a:t> </a:t>
                      </a:r>
                      <a:r>
                        <a:rPr sz="850" b="1" spc="10" dirty="0">
                          <a:latin typeface="Arial"/>
                          <a:cs typeface="Arial"/>
                        </a:rPr>
                        <a:t>co</a:t>
                      </a:r>
                      <a:r>
                        <a:rPr sz="850" b="1" spc="5" dirty="0">
                          <a:latin typeface="Arial"/>
                          <a:cs typeface="Arial"/>
                        </a:rPr>
                        <a:t>mbi</a:t>
                      </a:r>
                      <a:r>
                        <a:rPr sz="850" b="1" spc="10" dirty="0">
                          <a:latin typeface="Arial"/>
                          <a:cs typeface="Arial"/>
                        </a:rPr>
                        <a:t>ne  </a:t>
                      </a:r>
                      <a:r>
                        <a:rPr sz="850" b="1" spc="-10" dirty="0">
                          <a:latin typeface="Arial"/>
                          <a:cs typeface="Arial"/>
                        </a:rPr>
                        <a:t>a </a:t>
                      </a:r>
                      <a:r>
                        <a:rPr sz="850" b="1" dirty="0">
                          <a:latin typeface="Arial"/>
                          <a:cs typeface="Arial"/>
                        </a:rPr>
                        <a:t>variety </a:t>
                      </a:r>
                      <a:r>
                        <a:rPr sz="850" b="1" spc="-5" dirty="0">
                          <a:latin typeface="Arial"/>
                          <a:cs typeface="Arial"/>
                        </a:rPr>
                        <a:t>of </a:t>
                      </a:r>
                      <a:r>
                        <a:rPr sz="850" b="1" spc="10" dirty="0">
                          <a:latin typeface="Arial"/>
                          <a:cs typeface="Arial"/>
                        </a:rPr>
                        <a:t>software </a:t>
                      </a:r>
                      <a:r>
                        <a:rPr sz="850" b="1" spc="15" dirty="0">
                          <a:latin typeface="Arial"/>
                          <a:cs typeface="Arial"/>
                        </a:rPr>
                        <a:t> </a:t>
                      </a:r>
                      <a:r>
                        <a:rPr sz="850" b="1" spc="-15" dirty="0">
                          <a:latin typeface="Arial"/>
                          <a:cs typeface="Arial"/>
                        </a:rPr>
                        <a:t>(including </a:t>
                      </a:r>
                      <a:r>
                        <a:rPr sz="850" b="1" dirty="0">
                          <a:latin typeface="Arial"/>
                          <a:cs typeface="Arial"/>
                        </a:rPr>
                        <a:t>internet </a:t>
                      </a:r>
                      <a:r>
                        <a:rPr sz="850" b="1" spc="5" dirty="0">
                          <a:latin typeface="Arial"/>
                          <a:cs typeface="Arial"/>
                        </a:rPr>
                        <a:t> </a:t>
                      </a:r>
                      <a:r>
                        <a:rPr sz="850" b="1" spc="-20" dirty="0">
                          <a:latin typeface="Arial"/>
                          <a:cs typeface="Arial"/>
                        </a:rPr>
                        <a:t>services) on </a:t>
                      </a:r>
                      <a:r>
                        <a:rPr sz="850" b="1" spc="-10" dirty="0">
                          <a:latin typeface="Arial"/>
                          <a:cs typeface="Arial"/>
                        </a:rPr>
                        <a:t>a </a:t>
                      </a:r>
                      <a:r>
                        <a:rPr sz="850" b="1" spc="-5" dirty="0">
                          <a:latin typeface="Arial"/>
                          <a:cs typeface="Arial"/>
                        </a:rPr>
                        <a:t>range of </a:t>
                      </a:r>
                      <a:r>
                        <a:rPr sz="850" b="1" dirty="0">
                          <a:latin typeface="Arial"/>
                          <a:cs typeface="Arial"/>
                        </a:rPr>
                        <a:t> </a:t>
                      </a:r>
                      <a:r>
                        <a:rPr sz="850" b="1" spc="-5" dirty="0">
                          <a:latin typeface="Arial"/>
                          <a:cs typeface="Arial"/>
                        </a:rPr>
                        <a:t>digital </a:t>
                      </a:r>
                      <a:r>
                        <a:rPr sz="850" b="1" spc="-20" dirty="0">
                          <a:latin typeface="Arial"/>
                          <a:cs typeface="Arial"/>
                        </a:rPr>
                        <a:t>devices </a:t>
                      </a:r>
                      <a:r>
                        <a:rPr sz="850" b="1" dirty="0">
                          <a:latin typeface="Arial"/>
                          <a:cs typeface="Arial"/>
                        </a:rPr>
                        <a:t>to </a:t>
                      </a:r>
                      <a:r>
                        <a:rPr sz="850" b="1" spc="-15" dirty="0">
                          <a:latin typeface="Arial"/>
                          <a:cs typeface="Arial"/>
                        </a:rPr>
                        <a:t>design </a:t>
                      </a:r>
                      <a:r>
                        <a:rPr sz="850" b="1" spc="-225" dirty="0">
                          <a:latin typeface="Arial"/>
                          <a:cs typeface="Arial"/>
                        </a:rPr>
                        <a:t> </a:t>
                      </a:r>
                      <a:r>
                        <a:rPr sz="850" b="1" spc="-10" dirty="0">
                          <a:latin typeface="Arial"/>
                          <a:cs typeface="Arial"/>
                        </a:rPr>
                        <a:t>and </a:t>
                      </a:r>
                      <a:r>
                        <a:rPr sz="850" b="1" spc="-5" dirty="0">
                          <a:latin typeface="Arial"/>
                          <a:cs typeface="Arial"/>
                        </a:rPr>
                        <a:t>create </a:t>
                      </a:r>
                      <a:r>
                        <a:rPr sz="850" b="1" spc="-10" dirty="0">
                          <a:latin typeface="Arial"/>
                          <a:cs typeface="Arial"/>
                        </a:rPr>
                        <a:t>a </a:t>
                      </a:r>
                      <a:r>
                        <a:rPr sz="850" b="1" spc="-5" dirty="0">
                          <a:latin typeface="Arial"/>
                          <a:cs typeface="Arial"/>
                        </a:rPr>
                        <a:t>range of </a:t>
                      </a:r>
                      <a:r>
                        <a:rPr sz="850" b="1" dirty="0">
                          <a:latin typeface="Arial"/>
                          <a:cs typeface="Arial"/>
                        </a:rPr>
                        <a:t> </a:t>
                      </a:r>
                      <a:r>
                        <a:rPr sz="850" b="1" spc="-10" dirty="0">
                          <a:latin typeface="Arial"/>
                          <a:cs typeface="Arial"/>
                        </a:rPr>
                        <a:t>programs, </a:t>
                      </a:r>
                      <a:r>
                        <a:rPr sz="850" b="1" spc="-15" dirty="0">
                          <a:latin typeface="Arial"/>
                          <a:cs typeface="Arial"/>
                        </a:rPr>
                        <a:t>systems </a:t>
                      </a:r>
                      <a:r>
                        <a:rPr sz="850" b="1" spc="-10" dirty="0">
                          <a:latin typeface="Arial"/>
                          <a:cs typeface="Arial"/>
                        </a:rPr>
                        <a:t>and </a:t>
                      </a:r>
                      <a:r>
                        <a:rPr sz="850" b="1" spc="-5" dirty="0">
                          <a:latin typeface="Arial"/>
                          <a:cs typeface="Arial"/>
                        </a:rPr>
                        <a:t> content </a:t>
                      </a:r>
                      <a:r>
                        <a:rPr sz="850" b="1" spc="10" dirty="0">
                          <a:latin typeface="Arial"/>
                          <a:cs typeface="Arial"/>
                        </a:rPr>
                        <a:t>that </a:t>
                      </a:r>
                      <a:r>
                        <a:rPr sz="850" b="1" spc="-25" dirty="0">
                          <a:latin typeface="Arial"/>
                          <a:cs typeface="Arial"/>
                        </a:rPr>
                        <a:t>accomplish </a:t>
                      </a:r>
                      <a:r>
                        <a:rPr sz="850" b="1" spc="-225" dirty="0">
                          <a:latin typeface="Arial"/>
                          <a:cs typeface="Arial"/>
                        </a:rPr>
                        <a:t> </a:t>
                      </a:r>
                      <a:r>
                        <a:rPr sz="850" b="1" spc="-15" dirty="0">
                          <a:latin typeface="Arial"/>
                          <a:cs typeface="Arial"/>
                        </a:rPr>
                        <a:t>given </a:t>
                      </a:r>
                      <a:r>
                        <a:rPr sz="850" b="1" spc="-20" dirty="0">
                          <a:latin typeface="Arial"/>
                          <a:cs typeface="Arial"/>
                        </a:rPr>
                        <a:t>goals, </a:t>
                      </a:r>
                      <a:r>
                        <a:rPr sz="850" b="1" spc="-15" dirty="0">
                          <a:latin typeface="Arial"/>
                          <a:cs typeface="Arial"/>
                        </a:rPr>
                        <a:t>including </a:t>
                      </a:r>
                      <a:r>
                        <a:rPr sz="850" b="1" spc="-10" dirty="0">
                          <a:latin typeface="Arial"/>
                          <a:cs typeface="Arial"/>
                        </a:rPr>
                        <a:t> </a:t>
                      </a:r>
                      <a:r>
                        <a:rPr sz="850" b="1" spc="-15" dirty="0">
                          <a:latin typeface="Arial"/>
                          <a:cs typeface="Arial"/>
                        </a:rPr>
                        <a:t>collecting, analysing, </a:t>
                      </a:r>
                      <a:r>
                        <a:rPr sz="850" b="1" spc="-10" dirty="0">
                          <a:latin typeface="Arial"/>
                          <a:cs typeface="Arial"/>
                        </a:rPr>
                        <a:t> evaluating and </a:t>
                      </a:r>
                      <a:r>
                        <a:rPr sz="850" b="1" spc="-5" dirty="0">
                          <a:latin typeface="Arial"/>
                          <a:cs typeface="Arial"/>
                        </a:rPr>
                        <a:t> presenting </a:t>
                      </a:r>
                      <a:r>
                        <a:rPr sz="850" b="1" spc="5" dirty="0">
                          <a:latin typeface="Arial"/>
                          <a:cs typeface="Arial"/>
                        </a:rPr>
                        <a:t>data </a:t>
                      </a:r>
                      <a:r>
                        <a:rPr sz="850" b="1" spc="-10" dirty="0">
                          <a:latin typeface="Arial"/>
                          <a:cs typeface="Arial"/>
                        </a:rPr>
                        <a:t>and </a:t>
                      </a:r>
                      <a:r>
                        <a:rPr sz="850" b="1" spc="-5" dirty="0">
                          <a:latin typeface="Arial"/>
                          <a:cs typeface="Arial"/>
                        </a:rPr>
                        <a:t> information.</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ADF4E5"/>
                    </a:solidFill>
                  </a:tcPr>
                </a:tc>
                <a:tc>
                  <a:txBody>
                    <a:bodyPr/>
                    <a:lstStyle/>
                    <a:p>
                      <a:pPr marL="146685" marR="139065" algn="ctr">
                        <a:lnSpc>
                          <a:spcPct val="102400"/>
                        </a:lnSpc>
                        <a:spcBef>
                          <a:spcPts val="705"/>
                        </a:spcBef>
                      </a:pPr>
                      <a:r>
                        <a:rPr sz="850" b="1" spc="-15" dirty="0">
                          <a:latin typeface="Arial"/>
                          <a:cs typeface="Arial"/>
                        </a:rPr>
                        <a:t>Use</a:t>
                      </a:r>
                      <a:r>
                        <a:rPr sz="850" b="1" spc="204" dirty="0">
                          <a:latin typeface="Arial"/>
                          <a:cs typeface="Arial"/>
                        </a:rPr>
                        <a:t> </a:t>
                      </a:r>
                      <a:r>
                        <a:rPr sz="850" b="1" spc="-10" dirty="0">
                          <a:latin typeface="Arial"/>
                          <a:cs typeface="Arial"/>
                        </a:rPr>
                        <a:t>technology </a:t>
                      </a:r>
                      <a:r>
                        <a:rPr sz="850" b="1" spc="-5" dirty="0">
                          <a:latin typeface="Arial"/>
                          <a:cs typeface="Arial"/>
                        </a:rPr>
                        <a:t> </a:t>
                      </a:r>
                      <a:r>
                        <a:rPr sz="850" b="1" spc="-20" dirty="0">
                          <a:latin typeface="Arial"/>
                          <a:cs typeface="Arial"/>
                        </a:rPr>
                        <a:t>safely, </a:t>
                      </a:r>
                      <a:r>
                        <a:rPr sz="850" b="1" spc="-5" dirty="0">
                          <a:latin typeface="Arial"/>
                          <a:cs typeface="Arial"/>
                        </a:rPr>
                        <a:t>respectfully </a:t>
                      </a:r>
                      <a:r>
                        <a:rPr sz="850" b="1" dirty="0">
                          <a:latin typeface="Arial"/>
                          <a:cs typeface="Arial"/>
                        </a:rPr>
                        <a:t> </a:t>
                      </a:r>
                      <a:r>
                        <a:rPr sz="850" b="1" spc="-10" dirty="0">
                          <a:latin typeface="Arial"/>
                          <a:cs typeface="Arial"/>
                        </a:rPr>
                        <a:t>and </a:t>
                      </a:r>
                      <a:r>
                        <a:rPr sz="850" b="1" spc="-20" dirty="0">
                          <a:latin typeface="Arial"/>
                          <a:cs typeface="Arial"/>
                        </a:rPr>
                        <a:t>responsibly; </a:t>
                      </a:r>
                      <a:r>
                        <a:rPr sz="850" b="1" spc="-15" dirty="0">
                          <a:latin typeface="Arial"/>
                          <a:cs typeface="Arial"/>
                        </a:rPr>
                        <a:t> </a:t>
                      </a:r>
                      <a:r>
                        <a:rPr sz="850" b="1" spc="10" dirty="0">
                          <a:latin typeface="Arial"/>
                          <a:cs typeface="Arial"/>
                        </a:rPr>
                        <a:t>reco</a:t>
                      </a:r>
                      <a:r>
                        <a:rPr sz="850" b="1" spc="5" dirty="0">
                          <a:latin typeface="Arial"/>
                          <a:cs typeface="Arial"/>
                        </a:rPr>
                        <a:t>gni</a:t>
                      </a:r>
                      <a:r>
                        <a:rPr sz="850" b="1" spc="10" dirty="0">
                          <a:latin typeface="Arial"/>
                          <a:cs typeface="Arial"/>
                        </a:rPr>
                        <a:t>s</a:t>
                      </a:r>
                      <a:r>
                        <a:rPr sz="850" b="1" dirty="0">
                          <a:latin typeface="Arial"/>
                          <a:cs typeface="Arial"/>
                        </a:rPr>
                        <a:t>e</a:t>
                      </a:r>
                      <a:r>
                        <a:rPr sz="850" b="1" spc="-10" dirty="0">
                          <a:latin typeface="Arial"/>
                          <a:cs typeface="Arial"/>
                        </a:rPr>
                        <a:t> </a:t>
                      </a:r>
                      <a:r>
                        <a:rPr sz="850" b="1" spc="5" dirty="0">
                          <a:latin typeface="Arial"/>
                          <a:cs typeface="Arial"/>
                        </a:rPr>
                        <a:t>a</a:t>
                      </a:r>
                      <a:r>
                        <a:rPr sz="850" b="1" spc="10" dirty="0">
                          <a:latin typeface="Arial"/>
                          <a:cs typeface="Arial"/>
                        </a:rPr>
                        <a:t>ccep</a:t>
                      </a:r>
                      <a:r>
                        <a:rPr sz="850" b="1" spc="15" dirty="0">
                          <a:latin typeface="Arial"/>
                          <a:cs typeface="Arial"/>
                        </a:rPr>
                        <a:t>t</a:t>
                      </a:r>
                      <a:r>
                        <a:rPr sz="850" b="1" spc="5" dirty="0">
                          <a:latin typeface="Arial"/>
                          <a:cs typeface="Arial"/>
                        </a:rPr>
                        <a:t>a</a:t>
                      </a:r>
                      <a:r>
                        <a:rPr sz="850" b="1" spc="10" dirty="0">
                          <a:latin typeface="Arial"/>
                          <a:cs typeface="Arial"/>
                        </a:rPr>
                        <a:t>bl</a:t>
                      </a:r>
                      <a:r>
                        <a:rPr sz="850" b="1" spc="30" dirty="0">
                          <a:latin typeface="Arial"/>
                          <a:cs typeface="Arial"/>
                        </a:rPr>
                        <a:t>e</a:t>
                      </a:r>
                      <a:r>
                        <a:rPr sz="850" b="1" dirty="0">
                          <a:latin typeface="Arial"/>
                          <a:cs typeface="Arial"/>
                        </a:rPr>
                        <a:t>/  </a:t>
                      </a:r>
                      <a:r>
                        <a:rPr sz="850" b="1" spc="-10" dirty="0">
                          <a:latin typeface="Arial"/>
                          <a:cs typeface="Arial"/>
                        </a:rPr>
                        <a:t>unacceptable </a:t>
                      </a:r>
                      <a:r>
                        <a:rPr sz="850" b="1" spc="-5" dirty="0">
                          <a:latin typeface="Arial"/>
                          <a:cs typeface="Arial"/>
                        </a:rPr>
                        <a:t> </a:t>
                      </a:r>
                      <a:r>
                        <a:rPr sz="850" b="1" spc="-20" dirty="0">
                          <a:latin typeface="Arial"/>
                          <a:cs typeface="Arial"/>
                        </a:rPr>
                        <a:t>behaviour;</a:t>
                      </a:r>
                      <a:r>
                        <a:rPr sz="850" b="1" spc="-15" dirty="0">
                          <a:latin typeface="Arial"/>
                          <a:cs typeface="Arial"/>
                        </a:rPr>
                        <a:t> </a:t>
                      </a:r>
                      <a:r>
                        <a:rPr sz="850" b="1" dirty="0">
                          <a:latin typeface="Arial"/>
                          <a:cs typeface="Arial"/>
                        </a:rPr>
                        <a:t>identify</a:t>
                      </a:r>
                      <a:r>
                        <a:rPr sz="850" b="1" spc="-15" dirty="0">
                          <a:latin typeface="Arial"/>
                          <a:cs typeface="Arial"/>
                        </a:rPr>
                        <a:t> </a:t>
                      </a:r>
                      <a:r>
                        <a:rPr sz="850" b="1" spc="-10" dirty="0">
                          <a:latin typeface="Arial"/>
                          <a:cs typeface="Arial"/>
                        </a:rPr>
                        <a:t>a</a:t>
                      </a:r>
                      <a:endParaRPr sz="850">
                        <a:latin typeface="Arial"/>
                        <a:cs typeface="Arial"/>
                      </a:endParaRPr>
                    </a:p>
                    <a:p>
                      <a:pPr marL="102235" marR="94615" algn="ctr">
                        <a:lnSpc>
                          <a:spcPct val="102400"/>
                        </a:lnSpc>
                      </a:pPr>
                      <a:r>
                        <a:rPr sz="850" b="1" spc="-5" dirty="0">
                          <a:latin typeface="Arial"/>
                          <a:cs typeface="Arial"/>
                        </a:rPr>
                        <a:t>range</a:t>
                      </a:r>
                      <a:r>
                        <a:rPr sz="850" b="1" spc="-25" dirty="0">
                          <a:latin typeface="Arial"/>
                          <a:cs typeface="Arial"/>
                        </a:rPr>
                        <a:t> </a:t>
                      </a:r>
                      <a:r>
                        <a:rPr sz="850" b="1" spc="-5" dirty="0">
                          <a:latin typeface="Arial"/>
                          <a:cs typeface="Arial"/>
                        </a:rPr>
                        <a:t>of</a:t>
                      </a:r>
                      <a:r>
                        <a:rPr sz="850" b="1" spc="-25" dirty="0">
                          <a:latin typeface="Arial"/>
                          <a:cs typeface="Arial"/>
                        </a:rPr>
                        <a:t> </a:t>
                      </a:r>
                      <a:r>
                        <a:rPr sz="850" b="1" dirty="0">
                          <a:latin typeface="Arial"/>
                          <a:cs typeface="Arial"/>
                        </a:rPr>
                        <a:t>ways</a:t>
                      </a:r>
                      <a:r>
                        <a:rPr sz="850" b="1" spc="-20" dirty="0">
                          <a:latin typeface="Arial"/>
                          <a:cs typeface="Arial"/>
                        </a:rPr>
                        <a:t> </a:t>
                      </a:r>
                      <a:r>
                        <a:rPr sz="850" b="1" dirty="0">
                          <a:latin typeface="Arial"/>
                          <a:cs typeface="Arial"/>
                        </a:rPr>
                        <a:t>to</a:t>
                      </a:r>
                      <a:r>
                        <a:rPr sz="850" b="1" spc="-25" dirty="0">
                          <a:latin typeface="Arial"/>
                          <a:cs typeface="Arial"/>
                        </a:rPr>
                        <a:t> </a:t>
                      </a:r>
                      <a:r>
                        <a:rPr sz="850" b="1" spc="5" dirty="0">
                          <a:latin typeface="Arial"/>
                          <a:cs typeface="Arial"/>
                        </a:rPr>
                        <a:t>report </a:t>
                      </a:r>
                      <a:r>
                        <a:rPr sz="850" b="1" spc="-220" dirty="0">
                          <a:latin typeface="Arial"/>
                          <a:cs typeface="Arial"/>
                        </a:rPr>
                        <a:t> </a:t>
                      </a:r>
                      <a:r>
                        <a:rPr sz="850" b="1" spc="-20" dirty="0">
                          <a:latin typeface="Arial"/>
                          <a:cs typeface="Arial"/>
                        </a:rPr>
                        <a:t>concern </a:t>
                      </a:r>
                      <a:r>
                        <a:rPr sz="850" b="1" spc="-5" dirty="0">
                          <a:latin typeface="Arial"/>
                          <a:cs typeface="Arial"/>
                        </a:rPr>
                        <a:t>about content </a:t>
                      </a:r>
                      <a:r>
                        <a:rPr sz="850" b="1" dirty="0">
                          <a:latin typeface="Arial"/>
                          <a:cs typeface="Arial"/>
                        </a:rPr>
                        <a:t> </a:t>
                      </a:r>
                      <a:r>
                        <a:rPr sz="850" b="1" spc="-10" dirty="0">
                          <a:latin typeface="Arial"/>
                          <a:cs typeface="Arial"/>
                        </a:rPr>
                        <a:t>and</a:t>
                      </a:r>
                      <a:r>
                        <a:rPr sz="850" b="1" spc="-15" dirty="0">
                          <a:latin typeface="Arial"/>
                          <a:cs typeface="Arial"/>
                        </a:rPr>
                        <a:t> </a:t>
                      </a:r>
                      <a:r>
                        <a:rPr sz="850" b="1" spc="-5" dirty="0">
                          <a:latin typeface="Arial"/>
                          <a:cs typeface="Arial"/>
                        </a:rPr>
                        <a:t>contact.</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ED9BA4"/>
                    </a:solidFill>
                  </a:tcPr>
                </a:tc>
                <a:extLst>
                  <a:ext uri="{0D108BD9-81ED-4DB2-BD59-A6C34878D82A}">
                    <a16:rowId xmlns:a16="http://schemas.microsoft.com/office/drawing/2014/main" val="10001"/>
                  </a:ext>
                </a:extLst>
              </a:tr>
              <a:tr h="3533775">
                <a:tc>
                  <a:txBody>
                    <a:bodyPr/>
                    <a:lstStyle/>
                    <a:p>
                      <a:pPr algn="ctr">
                        <a:lnSpc>
                          <a:spcPct val="100000"/>
                        </a:lnSpc>
                        <a:spcBef>
                          <a:spcPts val="459"/>
                        </a:spcBef>
                      </a:pPr>
                      <a:r>
                        <a:rPr sz="900" b="1" dirty="0">
                          <a:solidFill>
                            <a:srgbClr val="FFFFFF"/>
                          </a:solidFill>
                          <a:latin typeface="Arial"/>
                          <a:cs typeface="Arial"/>
                        </a:rPr>
                        <a:t>Outcome</a:t>
                      </a:r>
                      <a:endParaRPr sz="900">
                        <a:latin typeface="Arial"/>
                        <a:cs typeface="Arial"/>
                      </a:endParaRPr>
                    </a:p>
                  </a:txBody>
                  <a:tcPr marL="0" marR="0" marT="58419" marB="0" vert="vert270">
                    <a:lnR w="38100">
                      <a:solidFill>
                        <a:srgbClr val="FFFFFF"/>
                      </a:solidFill>
                      <a:prstDash val="solid"/>
                    </a:lnR>
                    <a:solidFill>
                      <a:srgbClr val="8A52A1"/>
                    </a:solidFill>
                  </a:tcPr>
                </a:tc>
                <a:tc>
                  <a:txBody>
                    <a:bodyPr/>
                    <a:lstStyle/>
                    <a:p>
                      <a:pPr marL="120650" marR="85090" algn="ctr">
                        <a:lnSpc>
                          <a:spcPct val="87400"/>
                        </a:lnSpc>
                        <a:spcBef>
                          <a:spcPts val="1015"/>
                        </a:spcBef>
                      </a:pPr>
                      <a:r>
                        <a:rPr sz="900" i="1" dirty="0">
                          <a:latin typeface="Arial"/>
                          <a:cs typeface="Arial"/>
                        </a:rPr>
                        <a:t>Children</a:t>
                      </a:r>
                      <a:r>
                        <a:rPr sz="900" i="1" spc="-30" dirty="0">
                          <a:latin typeface="Arial"/>
                          <a:cs typeface="Arial"/>
                        </a:rPr>
                        <a:t> </a:t>
                      </a:r>
                      <a:r>
                        <a:rPr sz="900" i="1" dirty="0">
                          <a:latin typeface="Arial"/>
                          <a:cs typeface="Arial"/>
                        </a:rPr>
                        <a:t>are</a:t>
                      </a:r>
                      <a:r>
                        <a:rPr sz="900" i="1" spc="-30" dirty="0">
                          <a:latin typeface="Arial"/>
                          <a:cs typeface="Arial"/>
                        </a:rPr>
                        <a:t> </a:t>
                      </a:r>
                      <a:r>
                        <a:rPr sz="900" i="1" dirty="0">
                          <a:latin typeface="Arial"/>
                          <a:cs typeface="Arial"/>
                        </a:rPr>
                        <a:t>able</a:t>
                      </a:r>
                      <a:r>
                        <a:rPr sz="900" i="1" spc="-30" dirty="0">
                          <a:latin typeface="Arial"/>
                          <a:cs typeface="Arial"/>
                        </a:rPr>
                        <a:t> </a:t>
                      </a:r>
                      <a:r>
                        <a:rPr sz="900" i="1" dirty="0">
                          <a:latin typeface="Arial"/>
                          <a:cs typeface="Arial"/>
                        </a:rPr>
                        <a:t>to</a:t>
                      </a:r>
                      <a:r>
                        <a:rPr sz="900" i="1" spc="-30" dirty="0">
                          <a:latin typeface="Arial"/>
                          <a:cs typeface="Arial"/>
                        </a:rPr>
                        <a:t> </a:t>
                      </a:r>
                      <a:r>
                        <a:rPr sz="900" i="1" dirty="0">
                          <a:latin typeface="Arial"/>
                          <a:cs typeface="Arial"/>
                        </a:rPr>
                        <a:t>turn  a</a:t>
                      </a:r>
                      <a:r>
                        <a:rPr sz="900" i="1" spc="-30" dirty="0">
                          <a:latin typeface="Arial"/>
                          <a:cs typeface="Arial"/>
                        </a:rPr>
                        <a:t> </a:t>
                      </a:r>
                      <a:r>
                        <a:rPr sz="900" i="1" dirty="0">
                          <a:latin typeface="Arial"/>
                          <a:cs typeface="Arial"/>
                        </a:rPr>
                        <a:t>more</a:t>
                      </a:r>
                      <a:r>
                        <a:rPr sz="900" i="1" spc="-30" dirty="0">
                          <a:latin typeface="Arial"/>
                          <a:cs typeface="Arial"/>
                        </a:rPr>
                        <a:t> </a:t>
                      </a:r>
                      <a:r>
                        <a:rPr sz="900" i="1" dirty="0">
                          <a:latin typeface="Arial"/>
                          <a:cs typeface="Arial"/>
                        </a:rPr>
                        <a:t>complex  </a:t>
                      </a:r>
                      <a:r>
                        <a:rPr sz="900" i="1" spc="-5" dirty="0">
                          <a:latin typeface="Arial"/>
                          <a:cs typeface="Arial"/>
                        </a:rPr>
                        <a:t>programming</a:t>
                      </a:r>
                      <a:r>
                        <a:rPr sz="900" i="1" spc="-40" dirty="0">
                          <a:latin typeface="Arial"/>
                          <a:cs typeface="Arial"/>
                        </a:rPr>
                        <a:t> </a:t>
                      </a:r>
                      <a:r>
                        <a:rPr sz="900" i="1" spc="-15" dirty="0">
                          <a:latin typeface="Arial"/>
                          <a:cs typeface="Arial"/>
                        </a:rPr>
                        <a:t>task</a:t>
                      </a:r>
                      <a:endParaRPr sz="900">
                        <a:latin typeface="Arial"/>
                        <a:cs typeface="Arial"/>
                      </a:endParaRPr>
                    </a:p>
                    <a:p>
                      <a:pPr marL="100965" marR="64769" indent="-1270" algn="ctr">
                        <a:lnSpc>
                          <a:spcPts val="1040"/>
                        </a:lnSpc>
                        <a:spcBef>
                          <a:spcPts val="30"/>
                        </a:spcBef>
                      </a:pPr>
                      <a:r>
                        <a:rPr sz="900" i="1" spc="5" dirty="0">
                          <a:latin typeface="Arial"/>
                          <a:cs typeface="Arial"/>
                        </a:rPr>
                        <a:t>into </a:t>
                      </a:r>
                      <a:r>
                        <a:rPr sz="900" i="1" spc="-25" dirty="0">
                          <a:latin typeface="Arial"/>
                          <a:cs typeface="Arial"/>
                        </a:rPr>
                        <a:t>an </a:t>
                      </a:r>
                      <a:r>
                        <a:rPr sz="900" i="1" spc="-5" dirty="0">
                          <a:latin typeface="Arial"/>
                          <a:cs typeface="Arial"/>
                        </a:rPr>
                        <a:t>algorithm </a:t>
                      </a:r>
                      <a:r>
                        <a:rPr sz="900" i="1" dirty="0">
                          <a:latin typeface="Arial"/>
                          <a:cs typeface="Arial"/>
                        </a:rPr>
                        <a:t>by </a:t>
                      </a:r>
                      <a:r>
                        <a:rPr sz="900" i="1" spc="5" dirty="0">
                          <a:latin typeface="Arial"/>
                          <a:cs typeface="Arial"/>
                        </a:rPr>
                        <a:t> identifying</a:t>
                      </a:r>
                      <a:r>
                        <a:rPr sz="900" i="1" spc="-45" dirty="0">
                          <a:latin typeface="Arial"/>
                          <a:cs typeface="Arial"/>
                        </a:rPr>
                        <a:t> </a:t>
                      </a:r>
                      <a:r>
                        <a:rPr sz="900" i="1" dirty="0">
                          <a:latin typeface="Arial"/>
                          <a:cs typeface="Arial"/>
                        </a:rPr>
                        <a:t>the</a:t>
                      </a:r>
                      <a:r>
                        <a:rPr sz="900" i="1" spc="-40" dirty="0">
                          <a:latin typeface="Arial"/>
                          <a:cs typeface="Arial"/>
                        </a:rPr>
                        <a:t> </a:t>
                      </a:r>
                      <a:r>
                        <a:rPr sz="900" i="1" spc="5" dirty="0">
                          <a:latin typeface="Arial"/>
                          <a:cs typeface="Arial"/>
                        </a:rPr>
                        <a:t>important </a:t>
                      </a:r>
                      <a:r>
                        <a:rPr sz="900" i="1" spc="-235" dirty="0">
                          <a:latin typeface="Arial"/>
                          <a:cs typeface="Arial"/>
                        </a:rPr>
                        <a:t> </a:t>
                      </a:r>
                      <a:r>
                        <a:rPr sz="900" i="1" spc="-20" dirty="0">
                          <a:latin typeface="Arial"/>
                          <a:cs typeface="Arial"/>
                        </a:rPr>
                        <a:t>aspects </a:t>
                      </a:r>
                      <a:r>
                        <a:rPr sz="900" i="1" spc="5" dirty="0">
                          <a:latin typeface="Arial"/>
                          <a:cs typeface="Arial"/>
                        </a:rPr>
                        <a:t>of </a:t>
                      </a:r>
                      <a:r>
                        <a:rPr sz="900" i="1" spc="-5" dirty="0">
                          <a:latin typeface="Arial"/>
                          <a:cs typeface="Arial"/>
                        </a:rPr>
                        <a:t>the </a:t>
                      </a:r>
                      <a:r>
                        <a:rPr sz="900" i="1" spc="-15" dirty="0">
                          <a:latin typeface="Arial"/>
                          <a:cs typeface="Arial"/>
                        </a:rPr>
                        <a:t>task </a:t>
                      </a:r>
                      <a:r>
                        <a:rPr sz="900" i="1" spc="-10" dirty="0">
                          <a:latin typeface="Arial"/>
                          <a:cs typeface="Arial"/>
                        </a:rPr>
                        <a:t> (abstraction) </a:t>
                      </a:r>
                      <a:r>
                        <a:rPr sz="900" i="1" spc="-15" dirty="0">
                          <a:latin typeface="Arial"/>
                          <a:cs typeface="Arial"/>
                        </a:rPr>
                        <a:t>and </a:t>
                      </a:r>
                      <a:r>
                        <a:rPr sz="900" i="1" spc="-5" dirty="0">
                          <a:latin typeface="Arial"/>
                          <a:cs typeface="Arial"/>
                        </a:rPr>
                        <a:t>then </a:t>
                      </a:r>
                      <a:r>
                        <a:rPr sz="900" i="1" dirty="0">
                          <a:latin typeface="Arial"/>
                          <a:cs typeface="Arial"/>
                        </a:rPr>
                        <a:t> </a:t>
                      </a:r>
                      <a:r>
                        <a:rPr sz="900" i="1" spc="-15" dirty="0">
                          <a:latin typeface="Arial"/>
                          <a:cs typeface="Arial"/>
                        </a:rPr>
                        <a:t>decomposing </a:t>
                      </a:r>
                      <a:r>
                        <a:rPr sz="900" i="1" spc="-5" dirty="0">
                          <a:latin typeface="Arial"/>
                          <a:cs typeface="Arial"/>
                        </a:rPr>
                        <a:t>them in </a:t>
                      </a:r>
                      <a:r>
                        <a:rPr sz="900" i="1" spc="-40" dirty="0">
                          <a:latin typeface="Arial"/>
                          <a:cs typeface="Arial"/>
                        </a:rPr>
                        <a:t>a </a:t>
                      </a:r>
                      <a:r>
                        <a:rPr sz="900" i="1" spc="-35" dirty="0">
                          <a:latin typeface="Arial"/>
                          <a:cs typeface="Arial"/>
                        </a:rPr>
                        <a:t> </a:t>
                      </a:r>
                      <a:r>
                        <a:rPr sz="900" i="1" spc="-15" dirty="0">
                          <a:latin typeface="Arial"/>
                          <a:cs typeface="Arial"/>
                        </a:rPr>
                        <a:t>logical </a:t>
                      </a:r>
                      <a:r>
                        <a:rPr sz="900" i="1" spc="10" dirty="0">
                          <a:latin typeface="Arial"/>
                          <a:cs typeface="Arial"/>
                        </a:rPr>
                        <a:t>way </a:t>
                      </a:r>
                      <a:r>
                        <a:rPr sz="900" i="1" spc="-10" dirty="0">
                          <a:latin typeface="Arial"/>
                          <a:cs typeface="Arial"/>
                        </a:rPr>
                        <a:t>using </a:t>
                      </a:r>
                      <a:r>
                        <a:rPr sz="900" i="1" dirty="0">
                          <a:latin typeface="Arial"/>
                          <a:cs typeface="Arial"/>
                        </a:rPr>
                        <a:t>their </a:t>
                      </a:r>
                      <a:r>
                        <a:rPr sz="900" i="1" spc="5" dirty="0">
                          <a:latin typeface="Arial"/>
                          <a:cs typeface="Arial"/>
                        </a:rPr>
                        <a:t> </a:t>
                      </a:r>
                      <a:r>
                        <a:rPr sz="900" i="1" dirty="0">
                          <a:latin typeface="Arial"/>
                          <a:cs typeface="Arial"/>
                        </a:rPr>
                        <a:t>knowledge </a:t>
                      </a:r>
                      <a:r>
                        <a:rPr sz="900" i="1" spc="10" dirty="0">
                          <a:latin typeface="Arial"/>
                          <a:cs typeface="Arial"/>
                        </a:rPr>
                        <a:t>of </a:t>
                      </a:r>
                      <a:r>
                        <a:rPr sz="900" i="1" spc="-10" dirty="0">
                          <a:latin typeface="Arial"/>
                          <a:cs typeface="Arial"/>
                        </a:rPr>
                        <a:t>possible </a:t>
                      </a:r>
                      <a:r>
                        <a:rPr sz="900" i="1" spc="-5" dirty="0">
                          <a:latin typeface="Arial"/>
                          <a:cs typeface="Arial"/>
                        </a:rPr>
                        <a:t> </a:t>
                      </a:r>
                      <a:r>
                        <a:rPr sz="900" i="1" spc="-10" dirty="0">
                          <a:latin typeface="Arial"/>
                          <a:cs typeface="Arial"/>
                        </a:rPr>
                        <a:t>coding structures </a:t>
                      </a:r>
                      <a:r>
                        <a:rPr sz="900" i="1" spc="-15" dirty="0">
                          <a:latin typeface="Arial"/>
                          <a:cs typeface="Arial"/>
                        </a:rPr>
                        <a:t>and </a:t>
                      </a:r>
                      <a:r>
                        <a:rPr sz="900" i="1" spc="-10" dirty="0">
                          <a:latin typeface="Arial"/>
                          <a:cs typeface="Arial"/>
                        </a:rPr>
                        <a:t> </a:t>
                      </a:r>
                      <a:r>
                        <a:rPr sz="900" i="1" spc="-5" dirty="0">
                          <a:latin typeface="Arial"/>
                          <a:cs typeface="Arial"/>
                        </a:rPr>
                        <a:t>applying </a:t>
                      </a:r>
                      <a:r>
                        <a:rPr sz="900" i="1" spc="-15" dirty="0">
                          <a:latin typeface="Arial"/>
                          <a:cs typeface="Arial"/>
                        </a:rPr>
                        <a:t>skills </a:t>
                      </a:r>
                      <a:r>
                        <a:rPr sz="900" i="1" dirty="0">
                          <a:latin typeface="Arial"/>
                          <a:cs typeface="Arial"/>
                        </a:rPr>
                        <a:t>from </a:t>
                      </a:r>
                      <a:r>
                        <a:rPr sz="900" i="1" spc="5" dirty="0">
                          <a:latin typeface="Arial"/>
                          <a:cs typeface="Arial"/>
                        </a:rPr>
                        <a:t> </a:t>
                      </a:r>
                      <a:r>
                        <a:rPr sz="900" i="1" spc="-10" dirty="0">
                          <a:latin typeface="Arial"/>
                          <a:cs typeface="Arial"/>
                        </a:rPr>
                        <a:t>previous</a:t>
                      </a:r>
                      <a:r>
                        <a:rPr sz="900" i="1" spc="-40" dirty="0">
                          <a:latin typeface="Arial"/>
                          <a:cs typeface="Arial"/>
                        </a:rPr>
                        <a:t> </a:t>
                      </a:r>
                      <a:r>
                        <a:rPr sz="900" i="1" spc="-10" dirty="0">
                          <a:latin typeface="Arial"/>
                          <a:cs typeface="Arial"/>
                        </a:rPr>
                        <a:t>programs.</a:t>
                      </a:r>
                      <a:endParaRPr sz="900">
                        <a:latin typeface="Arial"/>
                        <a:cs typeface="Arial"/>
                      </a:endParaRPr>
                    </a:p>
                    <a:p>
                      <a:pPr marL="97790" marR="62230" algn="ctr">
                        <a:lnSpc>
                          <a:spcPct val="97900"/>
                        </a:lnSpc>
                        <a:spcBef>
                          <a:spcPts val="5"/>
                        </a:spcBef>
                      </a:pPr>
                      <a:r>
                        <a:rPr sz="900" i="1" spc="-15" dirty="0">
                          <a:latin typeface="Arial"/>
                          <a:cs typeface="Arial"/>
                        </a:rPr>
                        <a:t>Children </a:t>
                      </a:r>
                      <a:r>
                        <a:rPr sz="900" i="1" dirty="0">
                          <a:latin typeface="Arial"/>
                          <a:cs typeface="Arial"/>
                        </a:rPr>
                        <a:t>test </a:t>
                      </a:r>
                      <a:r>
                        <a:rPr sz="900" i="1" spc="-15" dirty="0">
                          <a:latin typeface="Arial"/>
                          <a:cs typeface="Arial"/>
                        </a:rPr>
                        <a:t>and </a:t>
                      </a:r>
                      <a:r>
                        <a:rPr sz="900" i="1" spc="-10" dirty="0">
                          <a:latin typeface="Arial"/>
                          <a:cs typeface="Arial"/>
                        </a:rPr>
                        <a:t>debug </a:t>
                      </a:r>
                      <a:r>
                        <a:rPr sz="900" i="1" spc="-5" dirty="0">
                          <a:latin typeface="Arial"/>
                          <a:cs typeface="Arial"/>
                        </a:rPr>
                        <a:t> </a:t>
                      </a:r>
                      <a:r>
                        <a:rPr sz="900" i="1" dirty="0">
                          <a:latin typeface="Arial"/>
                          <a:cs typeface="Arial"/>
                        </a:rPr>
                        <a:t>their</a:t>
                      </a:r>
                      <a:r>
                        <a:rPr sz="900" i="1" spc="-30" dirty="0">
                          <a:latin typeface="Arial"/>
                          <a:cs typeface="Arial"/>
                        </a:rPr>
                        <a:t> </a:t>
                      </a:r>
                      <a:r>
                        <a:rPr sz="900" i="1" dirty="0">
                          <a:latin typeface="Arial"/>
                          <a:cs typeface="Arial"/>
                        </a:rPr>
                        <a:t>program</a:t>
                      </a:r>
                      <a:r>
                        <a:rPr sz="900" i="1" spc="-30" dirty="0">
                          <a:latin typeface="Arial"/>
                          <a:cs typeface="Arial"/>
                        </a:rPr>
                        <a:t> </a:t>
                      </a:r>
                      <a:r>
                        <a:rPr sz="900" i="1" dirty="0">
                          <a:latin typeface="Arial"/>
                          <a:cs typeface="Arial"/>
                        </a:rPr>
                        <a:t>as</a:t>
                      </a:r>
                      <a:r>
                        <a:rPr sz="900" i="1" spc="-30" dirty="0">
                          <a:latin typeface="Arial"/>
                          <a:cs typeface="Arial"/>
                        </a:rPr>
                        <a:t> </a:t>
                      </a:r>
                      <a:r>
                        <a:rPr sz="900" i="1" dirty="0">
                          <a:latin typeface="Arial"/>
                          <a:cs typeface="Arial"/>
                        </a:rPr>
                        <a:t>they</a:t>
                      </a:r>
                      <a:r>
                        <a:rPr sz="900" i="1" spc="-30" dirty="0">
                          <a:latin typeface="Arial"/>
                          <a:cs typeface="Arial"/>
                        </a:rPr>
                        <a:t> </a:t>
                      </a:r>
                      <a:r>
                        <a:rPr sz="900" i="1" dirty="0">
                          <a:latin typeface="Arial"/>
                          <a:cs typeface="Arial"/>
                        </a:rPr>
                        <a:t>go  and</a:t>
                      </a:r>
                      <a:r>
                        <a:rPr sz="900" i="1" spc="-30" dirty="0">
                          <a:latin typeface="Arial"/>
                          <a:cs typeface="Arial"/>
                        </a:rPr>
                        <a:t> </a:t>
                      </a:r>
                      <a:r>
                        <a:rPr sz="900" i="1" dirty="0">
                          <a:latin typeface="Arial"/>
                          <a:cs typeface="Arial"/>
                        </a:rPr>
                        <a:t>use</a:t>
                      </a:r>
                      <a:r>
                        <a:rPr sz="900" i="1" spc="-30" dirty="0">
                          <a:latin typeface="Arial"/>
                          <a:cs typeface="Arial"/>
                        </a:rPr>
                        <a:t> </a:t>
                      </a:r>
                      <a:r>
                        <a:rPr sz="900" i="1" dirty="0">
                          <a:latin typeface="Arial"/>
                          <a:cs typeface="Arial"/>
                        </a:rPr>
                        <a:t>logical</a:t>
                      </a:r>
                      <a:r>
                        <a:rPr sz="900" i="1" spc="-30" dirty="0">
                          <a:latin typeface="Arial"/>
                          <a:cs typeface="Arial"/>
                        </a:rPr>
                        <a:t> </a:t>
                      </a:r>
                      <a:r>
                        <a:rPr sz="900" i="1" dirty="0">
                          <a:latin typeface="Arial"/>
                          <a:cs typeface="Arial"/>
                        </a:rPr>
                        <a:t>methods  to</a:t>
                      </a:r>
                      <a:r>
                        <a:rPr sz="900" i="1" spc="-30" dirty="0">
                          <a:latin typeface="Arial"/>
                          <a:cs typeface="Arial"/>
                        </a:rPr>
                        <a:t> </a:t>
                      </a:r>
                      <a:r>
                        <a:rPr sz="900" i="1" dirty="0">
                          <a:latin typeface="Arial"/>
                          <a:cs typeface="Arial"/>
                        </a:rPr>
                        <a:t>identify</a:t>
                      </a:r>
                      <a:r>
                        <a:rPr sz="900" i="1" spc="-30" dirty="0">
                          <a:latin typeface="Arial"/>
                          <a:cs typeface="Arial"/>
                        </a:rPr>
                        <a:t> </a:t>
                      </a:r>
                      <a:r>
                        <a:rPr sz="900" i="1" dirty="0">
                          <a:latin typeface="Arial"/>
                          <a:cs typeface="Arial"/>
                        </a:rPr>
                        <a:t>the</a:t>
                      </a:r>
                      <a:r>
                        <a:rPr sz="900" i="1" spc="-30" dirty="0">
                          <a:latin typeface="Arial"/>
                          <a:cs typeface="Arial"/>
                        </a:rPr>
                        <a:t> </a:t>
                      </a:r>
                      <a:r>
                        <a:rPr sz="900" i="1" dirty="0">
                          <a:latin typeface="Arial"/>
                          <a:cs typeface="Arial"/>
                        </a:rPr>
                        <a:t>cause</a:t>
                      </a:r>
                      <a:r>
                        <a:rPr sz="900" i="1" spc="-30" dirty="0">
                          <a:latin typeface="Arial"/>
                          <a:cs typeface="Arial"/>
                        </a:rPr>
                        <a:t> </a:t>
                      </a:r>
                      <a:r>
                        <a:rPr sz="900" i="1" dirty="0">
                          <a:latin typeface="Arial"/>
                          <a:cs typeface="Arial"/>
                        </a:rPr>
                        <a:t>of  </a:t>
                      </a:r>
                      <a:r>
                        <a:rPr sz="900" i="1" spc="-15" dirty="0">
                          <a:latin typeface="Arial"/>
                          <a:cs typeface="Arial"/>
                        </a:rPr>
                        <a:t>bugs, </a:t>
                      </a:r>
                      <a:r>
                        <a:rPr sz="900" i="1" dirty="0">
                          <a:latin typeface="Arial"/>
                          <a:cs typeface="Arial"/>
                        </a:rPr>
                        <a:t>demonstrating </a:t>
                      </a:r>
                      <a:r>
                        <a:rPr sz="900" i="1" spc="-40" dirty="0">
                          <a:latin typeface="Arial"/>
                          <a:cs typeface="Arial"/>
                        </a:rPr>
                        <a:t>a </a:t>
                      </a:r>
                      <a:r>
                        <a:rPr sz="900" i="1" spc="-35" dirty="0">
                          <a:latin typeface="Arial"/>
                          <a:cs typeface="Arial"/>
                        </a:rPr>
                        <a:t> </a:t>
                      </a:r>
                      <a:r>
                        <a:rPr sz="900" i="1" spc="-10" dirty="0">
                          <a:latin typeface="Arial"/>
                          <a:cs typeface="Arial"/>
                        </a:rPr>
                        <a:t>systematic </a:t>
                      </a:r>
                      <a:r>
                        <a:rPr sz="900" i="1" spc="-15" dirty="0">
                          <a:latin typeface="Arial"/>
                          <a:cs typeface="Arial"/>
                        </a:rPr>
                        <a:t>approach </a:t>
                      </a:r>
                      <a:r>
                        <a:rPr sz="900" i="1" spc="10" dirty="0">
                          <a:latin typeface="Arial"/>
                          <a:cs typeface="Arial"/>
                        </a:rPr>
                        <a:t>to </a:t>
                      </a:r>
                      <a:r>
                        <a:rPr sz="900" i="1" spc="15" dirty="0">
                          <a:latin typeface="Arial"/>
                          <a:cs typeface="Arial"/>
                        </a:rPr>
                        <a:t> </a:t>
                      </a:r>
                      <a:r>
                        <a:rPr sz="900" i="1" dirty="0">
                          <a:latin typeface="Arial"/>
                          <a:cs typeface="Arial"/>
                        </a:rPr>
                        <a:t>try</a:t>
                      </a:r>
                      <a:r>
                        <a:rPr sz="900" i="1" spc="-30" dirty="0">
                          <a:latin typeface="Arial"/>
                          <a:cs typeface="Arial"/>
                        </a:rPr>
                        <a:t> </a:t>
                      </a:r>
                      <a:r>
                        <a:rPr sz="900" i="1" dirty="0">
                          <a:latin typeface="Arial"/>
                          <a:cs typeface="Arial"/>
                        </a:rPr>
                        <a:t>to</a:t>
                      </a:r>
                      <a:r>
                        <a:rPr sz="900" i="1" spc="-30" dirty="0">
                          <a:latin typeface="Arial"/>
                          <a:cs typeface="Arial"/>
                        </a:rPr>
                        <a:t> </a:t>
                      </a:r>
                      <a:r>
                        <a:rPr sz="900" i="1" dirty="0">
                          <a:latin typeface="Arial"/>
                          <a:cs typeface="Arial"/>
                        </a:rPr>
                        <a:t>identify</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particular  </a:t>
                      </a:r>
                      <a:r>
                        <a:rPr sz="900" i="1" spc="-15" dirty="0">
                          <a:latin typeface="Arial"/>
                          <a:cs typeface="Arial"/>
                        </a:rPr>
                        <a:t>line </a:t>
                      </a:r>
                      <a:r>
                        <a:rPr sz="900" i="1" spc="5" dirty="0">
                          <a:latin typeface="Arial"/>
                          <a:cs typeface="Arial"/>
                        </a:rPr>
                        <a:t>of </a:t>
                      </a:r>
                      <a:r>
                        <a:rPr sz="900" i="1" spc="-25" dirty="0">
                          <a:latin typeface="Arial"/>
                          <a:cs typeface="Arial"/>
                        </a:rPr>
                        <a:t>code </a:t>
                      </a:r>
                      <a:r>
                        <a:rPr sz="900" i="1" spc="-20" dirty="0">
                          <a:latin typeface="Arial"/>
                          <a:cs typeface="Arial"/>
                        </a:rPr>
                        <a:t>causing </a:t>
                      </a:r>
                      <a:r>
                        <a:rPr sz="900" i="1" spc="-40" dirty="0">
                          <a:latin typeface="Arial"/>
                          <a:cs typeface="Arial"/>
                        </a:rPr>
                        <a:t>a </a:t>
                      </a:r>
                      <a:r>
                        <a:rPr sz="900" i="1" spc="-35" dirty="0">
                          <a:latin typeface="Arial"/>
                          <a:cs typeface="Arial"/>
                        </a:rPr>
                        <a:t> </a:t>
                      </a:r>
                      <a:r>
                        <a:rPr sz="900" i="1" u="sng" spc="-15" dirty="0">
                          <a:uFill>
                            <a:solidFill>
                              <a:srgbClr val="000000"/>
                            </a:solidFill>
                          </a:uFill>
                          <a:latin typeface="Arial"/>
                          <a:cs typeface="Arial"/>
                          <a:hlinkClick r:id="rId2"/>
                        </a:rPr>
                        <a:t>problem</a:t>
                      </a:r>
                      <a:r>
                        <a:rPr sz="1350" i="1" spc="-22" baseline="6172" dirty="0">
                          <a:latin typeface="Arial"/>
                          <a:cs typeface="Arial"/>
                        </a:rPr>
                        <a:t>.</a:t>
                      </a:r>
                      <a:endParaRPr sz="1350" baseline="6172">
                        <a:latin typeface="Arial"/>
                        <a:cs typeface="Arial"/>
                      </a:endParaRPr>
                    </a:p>
                  </a:txBody>
                  <a:tcPr marL="0" marR="0" marT="12890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8C370"/>
                    </a:solidFill>
                  </a:tcPr>
                </a:tc>
                <a:tc>
                  <a:txBody>
                    <a:bodyPr/>
                    <a:lstStyle/>
                    <a:p>
                      <a:pPr marL="109220" marR="101600" indent="-635" algn="ctr">
                        <a:lnSpc>
                          <a:spcPts val="1050"/>
                        </a:lnSpc>
                        <a:spcBef>
                          <a:spcPts val="730"/>
                        </a:spcBef>
                      </a:pPr>
                      <a:r>
                        <a:rPr sz="900" i="1" spc="-15" dirty="0">
                          <a:latin typeface="Arial"/>
                          <a:cs typeface="Arial"/>
                        </a:rPr>
                        <a:t>Children </a:t>
                      </a:r>
                      <a:r>
                        <a:rPr sz="900" i="1" spc="-10" dirty="0">
                          <a:latin typeface="Arial"/>
                          <a:cs typeface="Arial"/>
                        </a:rPr>
                        <a:t>translate </a:t>
                      </a:r>
                      <a:r>
                        <a:rPr sz="900" i="1" spc="-5" dirty="0">
                          <a:latin typeface="Arial"/>
                          <a:cs typeface="Arial"/>
                        </a:rPr>
                        <a:t> </a:t>
                      </a:r>
                      <a:r>
                        <a:rPr sz="900" i="1" dirty="0">
                          <a:latin typeface="Arial"/>
                          <a:cs typeface="Arial"/>
                        </a:rPr>
                        <a:t>algorithms </a:t>
                      </a:r>
                      <a:r>
                        <a:rPr sz="900" i="1" spc="10" dirty="0">
                          <a:latin typeface="Arial"/>
                          <a:cs typeface="Arial"/>
                        </a:rPr>
                        <a:t>that </a:t>
                      </a:r>
                      <a:r>
                        <a:rPr sz="900" i="1" spc="-10" dirty="0">
                          <a:latin typeface="Arial"/>
                          <a:cs typeface="Arial"/>
                        </a:rPr>
                        <a:t>include </a:t>
                      </a:r>
                      <a:r>
                        <a:rPr sz="900" i="1" spc="-5" dirty="0">
                          <a:latin typeface="Arial"/>
                          <a:cs typeface="Arial"/>
                        </a:rPr>
                        <a:t> </a:t>
                      </a:r>
                      <a:r>
                        <a:rPr sz="900" i="1" spc="5" dirty="0">
                          <a:latin typeface="Arial"/>
                          <a:cs typeface="Arial"/>
                        </a:rPr>
                        <a:t>sequence</a:t>
                      </a:r>
                      <a:r>
                        <a:rPr sz="900" i="1" dirty="0">
                          <a:latin typeface="Arial"/>
                          <a:cs typeface="Arial"/>
                        </a:rPr>
                        <a:t>,</a:t>
                      </a:r>
                      <a:r>
                        <a:rPr sz="900" i="1" spc="-30" dirty="0">
                          <a:latin typeface="Arial"/>
                          <a:cs typeface="Arial"/>
                        </a:rPr>
                        <a:t> </a:t>
                      </a:r>
                      <a:r>
                        <a:rPr sz="900" i="1" spc="5" dirty="0">
                          <a:latin typeface="Arial"/>
                          <a:cs typeface="Arial"/>
                        </a:rPr>
                        <a:t>selectio</a:t>
                      </a:r>
                      <a:r>
                        <a:rPr sz="900" i="1" dirty="0">
                          <a:latin typeface="Arial"/>
                          <a:cs typeface="Arial"/>
                        </a:rPr>
                        <a:t>n</a:t>
                      </a:r>
                      <a:r>
                        <a:rPr sz="900" i="1" spc="-30" dirty="0">
                          <a:latin typeface="Arial"/>
                          <a:cs typeface="Arial"/>
                        </a:rPr>
                        <a:t> </a:t>
                      </a:r>
                      <a:r>
                        <a:rPr sz="900" i="1" spc="5" dirty="0">
                          <a:latin typeface="Arial"/>
                          <a:cs typeface="Arial"/>
                        </a:rPr>
                        <a:t>an</a:t>
                      </a:r>
                      <a:r>
                        <a:rPr sz="900" i="1" dirty="0">
                          <a:latin typeface="Arial"/>
                          <a:cs typeface="Arial"/>
                        </a:rPr>
                        <a:t>d  repetition</a:t>
                      </a:r>
                      <a:r>
                        <a:rPr sz="900" i="1" spc="-30" dirty="0">
                          <a:latin typeface="Arial"/>
                          <a:cs typeface="Arial"/>
                        </a:rPr>
                        <a:t> </a:t>
                      </a:r>
                      <a:r>
                        <a:rPr sz="900" i="1" dirty="0">
                          <a:latin typeface="Arial"/>
                          <a:cs typeface="Arial"/>
                        </a:rPr>
                        <a:t>into</a:t>
                      </a:r>
                      <a:r>
                        <a:rPr sz="900" i="1" spc="-30" dirty="0">
                          <a:latin typeface="Arial"/>
                          <a:cs typeface="Arial"/>
                        </a:rPr>
                        <a:t> </a:t>
                      </a:r>
                      <a:r>
                        <a:rPr sz="900" i="1" dirty="0">
                          <a:latin typeface="Arial"/>
                          <a:cs typeface="Arial"/>
                        </a:rPr>
                        <a:t>code</a:t>
                      </a:r>
                      <a:r>
                        <a:rPr sz="900" i="1" spc="-30" dirty="0">
                          <a:latin typeface="Arial"/>
                          <a:cs typeface="Arial"/>
                        </a:rPr>
                        <a:t> </a:t>
                      </a:r>
                      <a:r>
                        <a:rPr sz="900" i="1" dirty="0">
                          <a:latin typeface="Arial"/>
                          <a:cs typeface="Arial"/>
                        </a:rPr>
                        <a:t>and  their</a:t>
                      </a:r>
                      <a:r>
                        <a:rPr sz="900" i="1" spc="-30" dirty="0">
                          <a:latin typeface="Arial"/>
                          <a:cs typeface="Arial"/>
                        </a:rPr>
                        <a:t> </a:t>
                      </a:r>
                      <a:r>
                        <a:rPr sz="900" i="1" dirty="0">
                          <a:latin typeface="Arial"/>
                          <a:cs typeface="Arial"/>
                        </a:rPr>
                        <a:t>own</a:t>
                      </a:r>
                      <a:r>
                        <a:rPr sz="900" i="1" spc="-30" dirty="0">
                          <a:latin typeface="Arial"/>
                          <a:cs typeface="Arial"/>
                        </a:rPr>
                        <a:t> </a:t>
                      </a:r>
                      <a:r>
                        <a:rPr sz="900" i="1" dirty="0">
                          <a:latin typeface="Arial"/>
                          <a:cs typeface="Arial"/>
                        </a:rPr>
                        <a:t>designs</a:t>
                      </a:r>
                      <a:r>
                        <a:rPr sz="900" i="1" spc="-30" dirty="0">
                          <a:latin typeface="Arial"/>
                          <a:cs typeface="Arial"/>
                        </a:rPr>
                        <a:t> </a:t>
                      </a:r>
                      <a:r>
                        <a:rPr sz="900" i="1" dirty="0">
                          <a:latin typeface="Arial"/>
                          <a:cs typeface="Arial"/>
                        </a:rPr>
                        <a:t>show  that</a:t>
                      </a:r>
                      <a:r>
                        <a:rPr sz="900" i="1" spc="-30" dirty="0">
                          <a:latin typeface="Arial"/>
                          <a:cs typeface="Arial"/>
                        </a:rPr>
                        <a:t> </a:t>
                      </a:r>
                      <a:r>
                        <a:rPr sz="900" i="1" dirty="0">
                          <a:latin typeface="Arial"/>
                          <a:cs typeface="Arial"/>
                        </a:rPr>
                        <a:t>they</a:t>
                      </a:r>
                      <a:r>
                        <a:rPr sz="900" i="1" spc="-30" dirty="0">
                          <a:latin typeface="Arial"/>
                          <a:cs typeface="Arial"/>
                        </a:rPr>
                        <a:t> </a:t>
                      </a:r>
                      <a:r>
                        <a:rPr sz="900" i="1" dirty="0">
                          <a:latin typeface="Arial"/>
                          <a:cs typeface="Arial"/>
                        </a:rPr>
                        <a:t>are</a:t>
                      </a:r>
                      <a:r>
                        <a:rPr sz="900" i="1" spc="-30" dirty="0">
                          <a:latin typeface="Arial"/>
                          <a:cs typeface="Arial"/>
                        </a:rPr>
                        <a:t> </a:t>
                      </a:r>
                      <a:r>
                        <a:rPr sz="900" i="1" dirty="0">
                          <a:latin typeface="Arial"/>
                          <a:cs typeface="Arial"/>
                        </a:rPr>
                        <a:t>thinking</a:t>
                      </a:r>
                      <a:r>
                        <a:rPr sz="900" i="1" spc="-30" dirty="0">
                          <a:latin typeface="Arial"/>
                          <a:cs typeface="Arial"/>
                        </a:rPr>
                        <a:t> </a:t>
                      </a:r>
                      <a:r>
                        <a:rPr sz="900" i="1" dirty="0">
                          <a:latin typeface="Arial"/>
                          <a:cs typeface="Arial"/>
                        </a:rPr>
                        <a:t>of  </a:t>
                      </a:r>
                      <a:r>
                        <a:rPr sz="900" i="1" spc="15" dirty="0">
                          <a:latin typeface="Arial"/>
                          <a:cs typeface="Arial"/>
                        </a:rPr>
                        <a:t>how </a:t>
                      </a:r>
                      <a:r>
                        <a:rPr sz="900" i="1" spc="10" dirty="0">
                          <a:latin typeface="Arial"/>
                          <a:cs typeface="Arial"/>
                        </a:rPr>
                        <a:t>to </a:t>
                      </a:r>
                      <a:r>
                        <a:rPr sz="900" i="1" spc="-20" dirty="0">
                          <a:latin typeface="Arial"/>
                          <a:cs typeface="Arial"/>
                        </a:rPr>
                        <a:t>accomplish </a:t>
                      </a:r>
                      <a:r>
                        <a:rPr sz="900" i="1" spc="-5" dirty="0">
                          <a:latin typeface="Arial"/>
                          <a:cs typeface="Arial"/>
                        </a:rPr>
                        <a:t>the </a:t>
                      </a:r>
                      <a:r>
                        <a:rPr sz="900" i="1" dirty="0">
                          <a:latin typeface="Arial"/>
                          <a:cs typeface="Arial"/>
                        </a:rPr>
                        <a:t> set</a:t>
                      </a:r>
                      <a:r>
                        <a:rPr sz="900" i="1" spc="-30" dirty="0">
                          <a:latin typeface="Arial"/>
                          <a:cs typeface="Arial"/>
                        </a:rPr>
                        <a:t> </a:t>
                      </a:r>
                      <a:r>
                        <a:rPr sz="900" i="1" dirty="0">
                          <a:latin typeface="Arial"/>
                          <a:cs typeface="Arial"/>
                        </a:rPr>
                        <a:t>task</a:t>
                      </a:r>
                      <a:r>
                        <a:rPr sz="900" i="1" spc="-30" dirty="0">
                          <a:latin typeface="Arial"/>
                          <a:cs typeface="Arial"/>
                        </a:rPr>
                        <a:t> </a:t>
                      </a:r>
                      <a:r>
                        <a:rPr sz="900" i="1" dirty="0">
                          <a:latin typeface="Arial"/>
                          <a:cs typeface="Arial"/>
                        </a:rPr>
                        <a:t>in</a:t>
                      </a:r>
                      <a:r>
                        <a:rPr sz="900" i="1" spc="-30" dirty="0">
                          <a:latin typeface="Arial"/>
                          <a:cs typeface="Arial"/>
                        </a:rPr>
                        <a:t> </a:t>
                      </a:r>
                      <a:r>
                        <a:rPr sz="900" i="1" dirty="0">
                          <a:latin typeface="Arial"/>
                          <a:cs typeface="Arial"/>
                        </a:rPr>
                        <a:t>code</a:t>
                      </a:r>
                      <a:r>
                        <a:rPr sz="900" i="1" spc="-30" dirty="0">
                          <a:latin typeface="Arial"/>
                          <a:cs typeface="Arial"/>
                        </a:rPr>
                        <a:t> </a:t>
                      </a:r>
                      <a:r>
                        <a:rPr sz="900" i="1" dirty="0">
                          <a:latin typeface="Arial"/>
                          <a:cs typeface="Arial"/>
                        </a:rPr>
                        <a:t>utilising  </a:t>
                      </a:r>
                      <a:r>
                        <a:rPr sz="900" i="1" spc="-25" dirty="0">
                          <a:latin typeface="Arial"/>
                          <a:cs typeface="Arial"/>
                        </a:rPr>
                        <a:t>such </a:t>
                      </a:r>
                      <a:r>
                        <a:rPr sz="900" i="1" spc="-15" dirty="0">
                          <a:latin typeface="Arial"/>
                          <a:cs typeface="Arial"/>
                        </a:rPr>
                        <a:t>structures, </a:t>
                      </a:r>
                      <a:r>
                        <a:rPr sz="900" i="1" spc="-10" dirty="0">
                          <a:latin typeface="Arial"/>
                          <a:cs typeface="Arial"/>
                        </a:rPr>
                        <a:t> </a:t>
                      </a:r>
                      <a:r>
                        <a:rPr sz="900" i="1" dirty="0">
                          <a:latin typeface="Arial"/>
                          <a:cs typeface="Arial"/>
                        </a:rPr>
                        <a:t>including nesting </a:t>
                      </a:r>
                      <a:r>
                        <a:rPr sz="900" i="1" spc="5" dirty="0">
                          <a:latin typeface="Arial"/>
                          <a:cs typeface="Arial"/>
                        </a:rPr>
                        <a:t> </a:t>
                      </a:r>
                      <a:r>
                        <a:rPr sz="900" i="1" spc="-10" dirty="0">
                          <a:latin typeface="Arial"/>
                          <a:cs typeface="Arial"/>
                        </a:rPr>
                        <a:t>structures</a:t>
                      </a:r>
                      <a:r>
                        <a:rPr sz="900" i="1" spc="-35" dirty="0">
                          <a:latin typeface="Arial"/>
                          <a:cs typeface="Arial"/>
                        </a:rPr>
                        <a:t> </a:t>
                      </a:r>
                      <a:r>
                        <a:rPr sz="900" i="1" spc="15" dirty="0">
                          <a:latin typeface="Arial"/>
                          <a:cs typeface="Arial"/>
                        </a:rPr>
                        <a:t>within</a:t>
                      </a:r>
                      <a:endParaRPr sz="900">
                        <a:latin typeface="Arial"/>
                        <a:cs typeface="Arial"/>
                      </a:endParaRPr>
                    </a:p>
                    <a:p>
                      <a:pPr algn="ctr">
                        <a:lnSpc>
                          <a:spcPts val="1000"/>
                        </a:lnSpc>
                      </a:pPr>
                      <a:r>
                        <a:rPr sz="900" i="1" dirty="0">
                          <a:latin typeface="Arial"/>
                          <a:cs typeface="Arial"/>
                        </a:rPr>
                        <a:t>each</a:t>
                      </a:r>
                      <a:r>
                        <a:rPr sz="900" i="1" spc="-30" dirty="0">
                          <a:latin typeface="Arial"/>
                          <a:cs typeface="Arial"/>
                        </a:rPr>
                        <a:t> </a:t>
                      </a:r>
                      <a:r>
                        <a:rPr sz="900" i="1" dirty="0">
                          <a:latin typeface="Arial"/>
                          <a:cs typeface="Arial"/>
                        </a:rPr>
                        <a:t>other.</a:t>
                      </a:r>
                      <a:r>
                        <a:rPr sz="900" i="1" spc="-30" dirty="0">
                          <a:latin typeface="Arial"/>
                          <a:cs typeface="Arial"/>
                        </a:rPr>
                        <a:t> </a:t>
                      </a:r>
                      <a:r>
                        <a:rPr sz="900" i="1" dirty="0">
                          <a:latin typeface="Arial"/>
                          <a:cs typeface="Arial"/>
                        </a:rPr>
                        <a:t>Coding</a:t>
                      </a:r>
                      <a:endParaRPr sz="900">
                        <a:latin typeface="Arial"/>
                        <a:cs typeface="Arial"/>
                      </a:endParaRPr>
                    </a:p>
                    <a:p>
                      <a:pPr marL="114300" marR="106680" indent="-635" algn="ctr">
                        <a:lnSpc>
                          <a:spcPct val="98300"/>
                        </a:lnSpc>
                        <a:spcBef>
                          <a:spcPts val="5"/>
                        </a:spcBef>
                      </a:pPr>
                      <a:r>
                        <a:rPr sz="900" i="1" spc="-15" dirty="0">
                          <a:latin typeface="Arial"/>
                          <a:cs typeface="Arial"/>
                        </a:rPr>
                        <a:t>displays </a:t>
                      </a:r>
                      <a:r>
                        <a:rPr sz="900" i="1" spc="-25" dirty="0">
                          <a:latin typeface="Arial"/>
                          <a:cs typeface="Arial"/>
                        </a:rPr>
                        <a:t>an </a:t>
                      </a:r>
                      <a:r>
                        <a:rPr sz="900" i="1" spc="-5" dirty="0">
                          <a:latin typeface="Arial"/>
                          <a:cs typeface="Arial"/>
                        </a:rPr>
                        <a:t>improving </a:t>
                      </a:r>
                      <a:r>
                        <a:rPr sz="900" i="1" dirty="0">
                          <a:latin typeface="Arial"/>
                          <a:cs typeface="Arial"/>
                        </a:rPr>
                        <a:t> </a:t>
                      </a:r>
                      <a:r>
                        <a:rPr sz="900" i="1" spc="-5" dirty="0">
                          <a:latin typeface="Arial"/>
                          <a:cs typeface="Arial"/>
                        </a:rPr>
                        <a:t>understanding </a:t>
                      </a:r>
                      <a:r>
                        <a:rPr sz="900" i="1" spc="10" dirty="0">
                          <a:latin typeface="Arial"/>
                          <a:cs typeface="Arial"/>
                        </a:rPr>
                        <a:t>of </a:t>
                      </a:r>
                      <a:r>
                        <a:rPr sz="900" i="1" spc="15" dirty="0">
                          <a:latin typeface="Arial"/>
                          <a:cs typeface="Arial"/>
                        </a:rPr>
                        <a:t> </a:t>
                      </a:r>
                      <a:r>
                        <a:rPr sz="900" i="1" spc="-15" dirty="0">
                          <a:latin typeface="Arial"/>
                          <a:cs typeface="Arial"/>
                        </a:rPr>
                        <a:t>variables </a:t>
                      </a:r>
                      <a:r>
                        <a:rPr sz="900" i="1" dirty="0">
                          <a:latin typeface="Arial"/>
                          <a:cs typeface="Arial"/>
                        </a:rPr>
                        <a:t>in </a:t>
                      </a:r>
                      <a:r>
                        <a:rPr sz="900" i="1" spc="-10" dirty="0">
                          <a:latin typeface="Arial"/>
                          <a:cs typeface="Arial"/>
                        </a:rPr>
                        <a:t>coding, </a:t>
                      </a:r>
                      <a:r>
                        <a:rPr sz="900" i="1" spc="-5" dirty="0">
                          <a:latin typeface="Arial"/>
                          <a:cs typeface="Arial"/>
                        </a:rPr>
                        <a:t> </a:t>
                      </a:r>
                      <a:r>
                        <a:rPr sz="900" i="1" dirty="0">
                          <a:latin typeface="Arial"/>
                          <a:cs typeface="Arial"/>
                        </a:rPr>
                        <a:t>outputs</a:t>
                      </a:r>
                      <a:r>
                        <a:rPr sz="900" i="1" spc="-30" dirty="0">
                          <a:latin typeface="Arial"/>
                          <a:cs typeface="Arial"/>
                        </a:rPr>
                        <a:t> </a:t>
                      </a:r>
                      <a:r>
                        <a:rPr sz="900" i="1" dirty="0">
                          <a:latin typeface="Arial"/>
                          <a:cs typeface="Arial"/>
                        </a:rPr>
                        <a:t>such</a:t>
                      </a:r>
                      <a:r>
                        <a:rPr sz="900" i="1" spc="-30" dirty="0">
                          <a:latin typeface="Arial"/>
                          <a:cs typeface="Arial"/>
                        </a:rPr>
                        <a:t> </a:t>
                      </a:r>
                      <a:r>
                        <a:rPr sz="900" i="1" dirty="0">
                          <a:latin typeface="Arial"/>
                          <a:cs typeface="Arial"/>
                        </a:rPr>
                        <a:t>as</a:t>
                      </a:r>
                      <a:r>
                        <a:rPr sz="900" i="1" spc="-30" dirty="0">
                          <a:latin typeface="Arial"/>
                          <a:cs typeface="Arial"/>
                        </a:rPr>
                        <a:t> </a:t>
                      </a:r>
                      <a:r>
                        <a:rPr sz="900" i="1" dirty="0">
                          <a:latin typeface="Arial"/>
                          <a:cs typeface="Arial"/>
                        </a:rPr>
                        <a:t>sound  </a:t>
                      </a:r>
                      <a:r>
                        <a:rPr sz="900" i="1" spc="-15" dirty="0">
                          <a:latin typeface="Arial"/>
                          <a:cs typeface="Arial"/>
                        </a:rPr>
                        <a:t>and movement, </a:t>
                      </a:r>
                      <a:r>
                        <a:rPr sz="900" i="1" spc="5" dirty="0">
                          <a:latin typeface="Arial"/>
                          <a:cs typeface="Arial"/>
                        </a:rPr>
                        <a:t>inputs </a:t>
                      </a:r>
                      <a:r>
                        <a:rPr sz="900" i="1" spc="10" dirty="0">
                          <a:latin typeface="Arial"/>
                          <a:cs typeface="Arial"/>
                        </a:rPr>
                        <a:t> </a:t>
                      </a:r>
                      <a:r>
                        <a:rPr sz="900" i="1" dirty="0">
                          <a:latin typeface="Arial"/>
                          <a:cs typeface="Arial"/>
                        </a:rPr>
                        <a:t>from </a:t>
                      </a:r>
                      <a:r>
                        <a:rPr sz="900" i="1" spc="-5" dirty="0">
                          <a:latin typeface="Arial"/>
                          <a:cs typeface="Arial"/>
                        </a:rPr>
                        <a:t>the </a:t>
                      </a:r>
                      <a:r>
                        <a:rPr sz="900" i="1" spc="-25" dirty="0">
                          <a:latin typeface="Arial"/>
                          <a:cs typeface="Arial"/>
                        </a:rPr>
                        <a:t>user </a:t>
                      </a:r>
                      <a:r>
                        <a:rPr sz="900" i="1" spc="5" dirty="0">
                          <a:latin typeface="Arial"/>
                          <a:cs typeface="Arial"/>
                        </a:rPr>
                        <a:t>of </a:t>
                      </a:r>
                      <a:r>
                        <a:rPr sz="900" i="1" spc="-5" dirty="0">
                          <a:latin typeface="Arial"/>
                          <a:cs typeface="Arial"/>
                        </a:rPr>
                        <a:t>the </a:t>
                      </a:r>
                      <a:r>
                        <a:rPr sz="900" i="1" dirty="0">
                          <a:latin typeface="Arial"/>
                          <a:cs typeface="Arial"/>
                        </a:rPr>
                        <a:t> program</a:t>
                      </a:r>
                      <a:r>
                        <a:rPr sz="900" i="1" spc="-30" dirty="0">
                          <a:latin typeface="Arial"/>
                          <a:cs typeface="Arial"/>
                        </a:rPr>
                        <a:t> </a:t>
                      </a:r>
                      <a:r>
                        <a:rPr sz="900" i="1" dirty="0">
                          <a:latin typeface="Arial"/>
                          <a:cs typeface="Arial"/>
                        </a:rPr>
                        <a:t>such</a:t>
                      </a:r>
                      <a:r>
                        <a:rPr sz="900" i="1" spc="-30" dirty="0">
                          <a:latin typeface="Arial"/>
                          <a:cs typeface="Arial"/>
                        </a:rPr>
                        <a:t> </a:t>
                      </a:r>
                      <a:r>
                        <a:rPr sz="900" i="1" dirty="0">
                          <a:latin typeface="Arial"/>
                          <a:cs typeface="Arial"/>
                        </a:rPr>
                        <a:t>as</a:t>
                      </a:r>
                      <a:r>
                        <a:rPr sz="900" i="1" spc="-30" dirty="0">
                          <a:latin typeface="Arial"/>
                          <a:cs typeface="Arial"/>
                        </a:rPr>
                        <a:t> </a:t>
                      </a:r>
                      <a:r>
                        <a:rPr sz="900" i="1" dirty="0">
                          <a:latin typeface="Arial"/>
                          <a:cs typeface="Arial"/>
                        </a:rPr>
                        <a:t>button  </a:t>
                      </a:r>
                      <a:r>
                        <a:rPr sz="1350" i="1" spc="-30" baseline="6172" dirty="0">
                          <a:latin typeface="Arial"/>
                          <a:cs typeface="Arial"/>
                        </a:rPr>
                        <a:t>clicks </a:t>
                      </a:r>
                      <a:r>
                        <a:rPr sz="1350" i="1" spc="-22" baseline="6172" dirty="0">
                          <a:latin typeface="Arial"/>
                          <a:cs typeface="Arial"/>
                        </a:rPr>
                        <a:t>and </a:t>
                      </a:r>
                      <a:r>
                        <a:rPr sz="1350" i="1" spc="-7" baseline="6172" dirty="0">
                          <a:latin typeface="Arial"/>
                          <a:cs typeface="Arial"/>
                        </a:rPr>
                        <a:t>the </a:t>
                      </a:r>
                      <a:r>
                        <a:rPr sz="900" i="1" u="sng" spc="-20" dirty="0">
                          <a:uFill>
                            <a:solidFill>
                              <a:srgbClr val="000000"/>
                            </a:solidFill>
                          </a:uFill>
                          <a:latin typeface="Arial"/>
                          <a:cs typeface="Arial"/>
                        </a:rPr>
                        <a:t>value </a:t>
                      </a:r>
                      <a:r>
                        <a:rPr sz="900" i="1" u="sng" spc="5" dirty="0">
                          <a:uFill>
                            <a:solidFill>
                              <a:srgbClr val="000000"/>
                            </a:solidFill>
                          </a:uFill>
                          <a:latin typeface="Arial"/>
                          <a:cs typeface="Arial"/>
                        </a:rPr>
                        <a:t>of </a:t>
                      </a:r>
                      <a:r>
                        <a:rPr sz="900" i="1" spc="10" dirty="0">
                          <a:latin typeface="Arial"/>
                          <a:cs typeface="Arial"/>
                        </a:rPr>
                        <a:t> </a:t>
                      </a:r>
                      <a:r>
                        <a:rPr sz="900" i="1" u="sng" spc="-10" dirty="0">
                          <a:uFill>
                            <a:solidFill>
                              <a:srgbClr val="000000"/>
                            </a:solidFill>
                          </a:uFill>
                          <a:latin typeface="Arial"/>
                          <a:cs typeface="Arial"/>
                          <a:hlinkClick r:id="rId2"/>
                        </a:rPr>
                        <a:t>functions</a:t>
                      </a:r>
                      <a:r>
                        <a:rPr sz="1350" i="1" spc="-15" baseline="6172" dirty="0">
                          <a:latin typeface="Arial"/>
                          <a:cs typeface="Arial"/>
                        </a:rPr>
                        <a:t>.</a:t>
                      </a:r>
                      <a:endParaRPr sz="1350" baseline="6172">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AD294"/>
                    </a:solidFill>
                  </a:tcPr>
                </a:tc>
                <a:tc>
                  <a:txBody>
                    <a:bodyPr/>
                    <a:lstStyle/>
                    <a:p>
                      <a:pPr marL="147320" marR="139700" algn="ctr">
                        <a:lnSpc>
                          <a:spcPct val="99300"/>
                        </a:lnSpc>
                        <a:spcBef>
                          <a:spcPts val="670"/>
                        </a:spcBef>
                      </a:pPr>
                      <a:r>
                        <a:rPr sz="900" i="1" dirty="0">
                          <a:latin typeface="Arial"/>
                          <a:cs typeface="Arial"/>
                        </a:rPr>
                        <a:t>Children</a:t>
                      </a:r>
                      <a:r>
                        <a:rPr sz="900" i="1" spc="-30" dirty="0">
                          <a:latin typeface="Arial"/>
                          <a:cs typeface="Arial"/>
                        </a:rPr>
                        <a:t> </a:t>
                      </a:r>
                      <a:r>
                        <a:rPr sz="900" i="1" dirty="0">
                          <a:latin typeface="Arial"/>
                          <a:cs typeface="Arial"/>
                        </a:rPr>
                        <a:t>are</a:t>
                      </a:r>
                      <a:r>
                        <a:rPr sz="900" i="1" spc="-30" dirty="0">
                          <a:latin typeface="Arial"/>
                          <a:cs typeface="Arial"/>
                        </a:rPr>
                        <a:t> </a:t>
                      </a:r>
                      <a:r>
                        <a:rPr sz="900" i="1" dirty="0">
                          <a:latin typeface="Arial"/>
                          <a:cs typeface="Arial"/>
                        </a:rPr>
                        <a:t>able</a:t>
                      </a:r>
                      <a:r>
                        <a:rPr sz="900" i="1" spc="-30" dirty="0">
                          <a:latin typeface="Arial"/>
                          <a:cs typeface="Arial"/>
                        </a:rPr>
                        <a:t> </a:t>
                      </a:r>
                      <a:r>
                        <a:rPr sz="900" i="1" dirty="0">
                          <a:latin typeface="Arial"/>
                          <a:cs typeface="Arial"/>
                        </a:rPr>
                        <a:t>to  interpret</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program</a:t>
                      </a:r>
                      <a:r>
                        <a:rPr sz="900" i="1" spc="-30" dirty="0">
                          <a:latin typeface="Arial"/>
                          <a:cs typeface="Arial"/>
                        </a:rPr>
                        <a:t> </a:t>
                      </a:r>
                      <a:r>
                        <a:rPr sz="900" i="1" dirty="0">
                          <a:latin typeface="Arial"/>
                          <a:cs typeface="Arial"/>
                        </a:rPr>
                        <a:t>in  parts</a:t>
                      </a:r>
                      <a:r>
                        <a:rPr sz="900" i="1" spc="-30" dirty="0">
                          <a:latin typeface="Arial"/>
                          <a:cs typeface="Arial"/>
                        </a:rPr>
                        <a:t> </a:t>
                      </a:r>
                      <a:r>
                        <a:rPr sz="900" i="1" dirty="0">
                          <a:latin typeface="Arial"/>
                          <a:cs typeface="Arial"/>
                        </a:rPr>
                        <a:t>and</a:t>
                      </a:r>
                      <a:r>
                        <a:rPr sz="900" i="1" spc="-3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make  </a:t>
                      </a:r>
                      <a:r>
                        <a:rPr sz="900" i="1" spc="-15" dirty="0">
                          <a:latin typeface="Arial"/>
                          <a:cs typeface="Arial"/>
                        </a:rPr>
                        <a:t>logical</a:t>
                      </a:r>
                      <a:r>
                        <a:rPr sz="900" i="1" spc="-45" dirty="0">
                          <a:latin typeface="Arial"/>
                          <a:cs typeface="Arial"/>
                        </a:rPr>
                        <a:t> </a:t>
                      </a:r>
                      <a:r>
                        <a:rPr sz="900" i="1" dirty="0">
                          <a:latin typeface="Arial"/>
                          <a:cs typeface="Arial"/>
                        </a:rPr>
                        <a:t>attempts</a:t>
                      </a:r>
                      <a:r>
                        <a:rPr sz="900" i="1" spc="-40" dirty="0">
                          <a:latin typeface="Arial"/>
                          <a:cs typeface="Arial"/>
                        </a:rPr>
                        <a:t> </a:t>
                      </a:r>
                      <a:r>
                        <a:rPr sz="900" i="1" spc="10" dirty="0">
                          <a:latin typeface="Arial"/>
                          <a:cs typeface="Arial"/>
                        </a:rPr>
                        <a:t>to</a:t>
                      </a:r>
                      <a:r>
                        <a:rPr sz="900" i="1" spc="-40" dirty="0">
                          <a:latin typeface="Arial"/>
                          <a:cs typeface="Arial"/>
                        </a:rPr>
                        <a:t> </a:t>
                      </a:r>
                      <a:r>
                        <a:rPr sz="900" i="1" spc="10" dirty="0">
                          <a:latin typeface="Arial"/>
                          <a:cs typeface="Arial"/>
                        </a:rPr>
                        <a:t>put </a:t>
                      </a:r>
                      <a:r>
                        <a:rPr sz="900" i="1" spc="-235" dirty="0">
                          <a:latin typeface="Arial"/>
                          <a:cs typeface="Arial"/>
                        </a:rPr>
                        <a:t> </a:t>
                      </a:r>
                      <a:r>
                        <a:rPr sz="900" i="1" spc="-5" dirty="0">
                          <a:latin typeface="Arial"/>
                          <a:cs typeface="Arial"/>
                        </a:rPr>
                        <a:t>the</a:t>
                      </a:r>
                      <a:r>
                        <a:rPr sz="900" i="1" spc="-45" dirty="0">
                          <a:latin typeface="Arial"/>
                          <a:cs typeface="Arial"/>
                        </a:rPr>
                        <a:t> </a:t>
                      </a:r>
                      <a:r>
                        <a:rPr sz="900" i="1" spc="-20" dirty="0">
                          <a:latin typeface="Arial"/>
                          <a:cs typeface="Arial"/>
                        </a:rPr>
                        <a:t>separate</a:t>
                      </a:r>
                      <a:r>
                        <a:rPr sz="900" i="1" spc="-40" dirty="0">
                          <a:latin typeface="Arial"/>
                          <a:cs typeface="Arial"/>
                        </a:rPr>
                        <a:t> </a:t>
                      </a:r>
                      <a:r>
                        <a:rPr sz="900" i="1" spc="-5" dirty="0">
                          <a:latin typeface="Arial"/>
                          <a:cs typeface="Arial"/>
                        </a:rPr>
                        <a:t>parts</a:t>
                      </a:r>
                      <a:r>
                        <a:rPr sz="900" i="1" spc="-45" dirty="0">
                          <a:latin typeface="Arial"/>
                          <a:cs typeface="Arial"/>
                        </a:rPr>
                        <a:t> </a:t>
                      </a:r>
                      <a:r>
                        <a:rPr sz="900" i="1" spc="5" dirty="0">
                          <a:latin typeface="Arial"/>
                          <a:cs typeface="Arial"/>
                        </a:rPr>
                        <a:t>of</a:t>
                      </a:r>
                      <a:r>
                        <a:rPr sz="900" i="1" spc="-40" dirty="0">
                          <a:latin typeface="Arial"/>
                          <a:cs typeface="Arial"/>
                        </a:rPr>
                        <a:t> a </a:t>
                      </a:r>
                      <a:r>
                        <a:rPr sz="900" i="1" spc="-235" dirty="0">
                          <a:latin typeface="Arial"/>
                          <a:cs typeface="Arial"/>
                        </a:rPr>
                        <a:t> </a:t>
                      </a:r>
                      <a:r>
                        <a:rPr sz="900" i="1" spc="-15" dirty="0">
                          <a:latin typeface="Arial"/>
                          <a:cs typeface="Arial"/>
                        </a:rPr>
                        <a:t>complex </a:t>
                      </a:r>
                      <a:r>
                        <a:rPr sz="900" i="1" spc="-5" dirty="0">
                          <a:latin typeface="Arial"/>
                          <a:cs typeface="Arial"/>
                        </a:rPr>
                        <a:t>algorithm </a:t>
                      </a:r>
                      <a:r>
                        <a:rPr sz="900" i="1" dirty="0">
                          <a:latin typeface="Arial"/>
                          <a:cs typeface="Arial"/>
                        </a:rPr>
                        <a:t> </a:t>
                      </a:r>
                      <a:r>
                        <a:rPr sz="900" i="1" spc="-5" dirty="0">
                          <a:latin typeface="Arial"/>
                          <a:cs typeface="Arial"/>
                        </a:rPr>
                        <a:t>together</a:t>
                      </a:r>
                      <a:r>
                        <a:rPr sz="900" i="1" spc="240" dirty="0">
                          <a:latin typeface="Arial"/>
                          <a:cs typeface="Arial"/>
                        </a:rPr>
                        <a:t> </a:t>
                      </a:r>
                      <a:r>
                        <a:rPr sz="900" i="1" spc="10" dirty="0">
                          <a:latin typeface="Arial"/>
                          <a:cs typeface="Arial"/>
                        </a:rPr>
                        <a:t>to </a:t>
                      </a:r>
                      <a:r>
                        <a:rPr sz="900" i="1" spc="-15" dirty="0">
                          <a:latin typeface="Arial"/>
                          <a:cs typeface="Arial"/>
                        </a:rPr>
                        <a:t>explain </a:t>
                      </a:r>
                      <a:r>
                        <a:rPr sz="900" i="1" spc="-10" dirty="0">
                          <a:latin typeface="Arial"/>
                          <a:cs typeface="Arial"/>
                        </a:rPr>
                        <a:t> </a:t>
                      </a:r>
                      <a:r>
                        <a:rPr sz="900" i="1" dirty="0">
                          <a:latin typeface="Arial"/>
                          <a:cs typeface="Arial"/>
                        </a:rPr>
                        <a:t>the</a:t>
                      </a:r>
                      <a:r>
                        <a:rPr sz="900" i="1" spc="-30" dirty="0">
                          <a:latin typeface="Arial"/>
                          <a:cs typeface="Arial"/>
                        </a:rPr>
                        <a:t> </a:t>
                      </a:r>
                      <a:r>
                        <a:rPr sz="900" i="1" u="sng" dirty="0">
                          <a:uFill>
                            <a:solidFill>
                              <a:srgbClr val="000000"/>
                            </a:solidFill>
                          </a:uFill>
                          <a:latin typeface="Arial"/>
                          <a:cs typeface="Arial"/>
                          <a:hlinkClick r:id="rId2"/>
                        </a:rPr>
                        <a:t>program</a:t>
                      </a:r>
                      <a:r>
                        <a:rPr sz="900" i="1" u="sng" spc="-30" dirty="0">
                          <a:uFill>
                            <a:solidFill>
                              <a:srgbClr val="000000"/>
                            </a:solidFill>
                          </a:uFill>
                          <a:latin typeface="Arial"/>
                          <a:cs typeface="Arial"/>
                          <a:hlinkClick r:id="rId2"/>
                        </a:rPr>
                        <a:t> </a:t>
                      </a:r>
                      <a:r>
                        <a:rPr sz="900" i="1" u="sng" dirty="0">
                          <a:uFill>
                            <a:solidFill>
                              <a:srgbClr val="000000"/>
                            </a:solidFill>
                          </a:uFill>
                          <a:latin typeface="Arial"/>
                          <a:cs typeface="Arial"/>
                          <a:hlinkClick r:id="rId2"/>
                        </a:rPr>
                        <a:t>as</a:t>
                      </a:r>
                      <a:r>
                        <a:rPr sz="900" i="1" u="sng" spc="-30" dirty="0">
                          <a:uFill>
                            <a:solidFill>
                              <a:srgbClr val="000000"/>
                            </a:solidFill>
                          </a:uFill>
                          <a:latin typeface="Arial"/>
                          <a:cs typeface="Arial"/>
                          <a:hlinkClick r:id="rId2"/>
                        </a:rPr>
                        <a:t> </a:t>
                      </a:r>
                      <a:r>
                        <a:rPr sz="900" i="1" u="sng" dirty="0">
                          <a:uFill>
                            <a:solidFill>
                              <a:srgbClr val="000000"/>
                            </a:solidFill>
                          </a:uFill>
                          <a:latin typeface="Arial"/>
                          <a:cs typeface="Arial"/>
                          <a:hlinkClick r:id="rId2"/>
                        </a:rPr>
                        <a:t>a </a:t>
                      </a:r>
                      <a:r>
                        <a:rPr sz="900" i="1" dirty="0">
                          <a:latin typeface="Arial"/>
                          <a:cs typeface="Arial"/>
                          <a:hlinkClick r:id="rId2"/>
                        </a:rPr>
                        <a:t> </a:t>
                      </a:r>
                      <a:r>
                        <a:rPr sz="900" i="1" u="sng" spc="-10" dirty="0">
                          <a:uFill>
                            <a:solidFill>
                              <a:srgbClr val="000000"/>
                            </a:solidFill>
                          </a:uFill>
                          <a:latin typeface="Arial"/>
                          <a:cs typeface="Arial"/>
                          <a:hlinkClick r:id="rId2"/>
                        </a:rPr>
                        <a:t>whole</a:t>
                      </a:r>
                      <a:r>
                        <a:rPr sz="1350" i="1" spc="-15" baseline="6172" dirty="0">
                          <a:latin typeface="Arial"/>
                          <a:cs typeface="Arial"/>
                          <a:hlinkClick r:id="rId2"/>
                        </a:rPr>
                        <a:t>.</a:t>
                      </a:r>
                      <a:endParaRPr sz="1350" baseline="6172">
                        <a:latin typeface="Arial"/>
                        <a:cs typeface="Arial"/>
                      </a:endParaRPr>
                    </a:p>
                  </a:txBody>
                  <a:tcPr marL="0" marR="0" marT="8509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BE1B7"/>
                    </a:solidFill>
                  </a:tcPr>
                </a:tc>
                <a:tc>
                  <a:txBody>
                    <a:bodyPr/>
                    <a:lstStyle/>
                    <a:p>
                      <a:pPr marL="117475" marR="109855" indent="635" algn="ctr">
                        <a:lnSpc>
                          <a:spcPct val="98700"/>
                        </a:lnSpc>
                        <a:spcBef>
                          <a:spcPts val="680"/>
                        </a:spcBef>
                      </a:pPr>
                      <a:r>
                        <a:rPr sz="900" i="1" spc="-10" dirty="0">
                          <a:latin typeface="Arial"/>
                          <a:cs typeface="Arial"/>
                        </a:rPr>
                        <a:t>Children </a:t>
                      </a:r>
                      <a:r>
                        <a:rPr sz="900" i="1" spc="-5" dirty="0">
                          <a:latin typeface="Arial"/>
                          <a:cs typeface="Arial"/>
                        </a:rPr>
                        <a:t>understand </a:t>
                      </a:r>
                      <a:r>
                        <a:rPr sz="900" i="1" dirty="0">
                          <a:latin typeface="Arial"/>
                          <a:cs typeface="Arial"/>
                        </a:rPr>
                        <a:t> and</a:t>
                      </a:r>
                      <a:r>
                        <a:rPr sz="900" i="1" spc="-3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explain</a:t>
                      </a:r>
                      <a:r>
                        <a:rPr sz="900" i="1" spc="-30" dirty="0">
                          <a:latin typeface="Arial"/>
                          <a:cs typeface="Arial"/>
                        </a:rPr>
                        <a:t> </a:t>
                      </a:r>
                      <a:r>
                        <a:rPr sz="900" i="1" dirty="0">
                          <a:latin typeface="Arial"/>
                          <a:cs typeface="Arial"/>
                        </a:rPr>
                        <a:t>in  some</a:t>
                      </a:r>
                      <a:r>
                        <a:rPr sz="900" i="1" spc="-30" dirty="0">
                          <a:latin typeface="Arial"/>
                          <a:cs typeface="Arial"/>
                        </a:rPr>
                        <a:t> </a:t>
                      </a:r>
                      <a:r>
                        <a:rPr sz="900" i="1" spc="5" dirty="0">
                          <a:latin typeface="Arial"/>
                          <a:cs typeface="Arial"/>
                        </a:rPr>
                        <a:t>dept</a:t>
                      </a:r>
                      <a:r>
                        <a:rPr sz="900" i="1" dirty="0">
                          <a:latin typeface="Arial"/>
                          <a:cs typeface="Arial"/>
                        </a:rPr>
                        <a:t>h</a:t>
                      </a:r>
                      <a:r>
                        <a:rPr sz="900" i="1" spc="-30" dirty="0">
                          <a:latin typeface="Arial"/>
                          <a:cs typeface="Arial"/>
                        </a:rPr>
                        <a:t> </a:t>
                      </a:r>
                      <a:r>
                        <a:rPr sz="900" i="1" spc="5" dirty="0">
                          <a:latin typeface="Arial"/>
                          <a:cs typeface="Arial"/>
                        </a:rPr>
                        <a:t>the  </a:t>
                      </a:r>
                      <a:r>
                        <a:rPr sz="900" i="1" spc="-5" dirty="0">
                          <a:latin typeface="Arial"/>
                          <a:cs typeface="Arial"/>
                        </a:rPr>
                        <a:t>difference between the </a:t>
                      </a:r>
                      <a:r>
                        <a:rPr sz="900" i="1" spc="-235" dirty="0">
                          <a:latin typeface="Arial"/>
                          <a:cs typeface="Arial"/>
                        </a:rPr>
                        <a:t> </a:t>
                      </a:r>
                      <a:r>
                        <a:rPr sz="900" i="1" dirty="0">
                          <a:latin typeface="Arial"/>
                          <a:cs typeface="Arial"/>
                        </a:rPr>
                        <a:t>internet </a:t>
                      </a:r>
                      <a:r>
                        <a:rPr sz="900" i="1" spc="-15" dirty="0">
                          <a:latin typeface="Arial"/>
                          <a:cs typeface="Arial"/>
                        </a:rPr>
                        <a:t>and </a:t>
                      </a:r>
                      <a:r>
                        <a:rPr sz="900" i="1" spc="-5" dirty="0">
                          <a:latin typeface="Arial"/>
                          <a:cs typeface="Arial"/>
                        </a:rPr>
                        <a:t>the </a:t>
                      </a:r>
                      <a:r>
                        <a:rPr sz="900" i="1" spc="20" dirty="0">
                          <a:latin typeface="Arial"/>
                          <a:cs typeface="Arial"/>
                        </a:rPr>
                        <a:t>World </a:t>
                      </a:r>
                      <a:r>
                        <a:rPr sz="900" i="1" spc="-235" dirty="0">
                          <a:latin typeface="Arial"/>
                          <a:cs typeface="Arial"/>
                        </a:rPr>
                        <a:t> </a:t>
                      </a:r>
                      <a:r>
                        <a:rPr sz="900" i="1" spc="15" dirty="0">
                          <a:latin typeface="Arial"/>
                          <a:cs typeface="Arial"/>
                        </a:rPr>
                        <a:t>Wide </a:t>
                      </a:r>
                      <a:r>
                        <a:rPr sz="900" i="1" spc="5" dirty="0">
                          <a:latin typeface="Arial"/>
                          <a:cs typeface="Arial"/>
                        </a:rPr>
                        <a:t>Web. </a:t>
                      </a:r>
                      <a:r>
                        <a:rPr sz="900" i="1" spc="-10" dirty="0">
                          <a:latin typeface="Arial"/>
                          <a:cs typeface="Arial"/>
                        </a:rPr>
                        <a:t>Children </a:t>
                      </a:r>
                      <a:r>
                        <a:rPr sz="900" i="1" spc="-5" dirty="0">
                          <a:latin typeface="Arial"/>
                          <a:cs typeface="Arial"/>
                        </a:rPr>
                        <a:t> </a:t>
                      </a:r>
                      <a:r>
                        <a:rPr sz="900" i="1" spc="5" dirty="0">
                          <a:latin typeface="Arial"/>
                          <a:cs typeface="Arial"/>
                        </a:rPr>
                        <a:t>kno</a:t>
                      </a:r>
                      <a:r>
                        <a:rPr sz="900" i="1" dirty="0">
                          <a:latin typeface="Arial"/>
                          <a:cs typeface="Arial"/>
                        </a:rPr>
                        <a:t>w</a:t>
                      </a:r>
                      <a:r>
                        <a:rPr sz="900" i="1" spc="-30" dirty="0">
                          <a:latin typeface="Arial"/>
                          <a:cs typeface="Arial"/>
                        </a:rPr>
                        <a:t> </a:t>
                      </a:r>
                      <a:r>
                        <a:rPr sz="900" i="1" dirty="0">
                          <a:latin typeface="Arial"/>
                          <a:cs typeface="Arial"/>
                        </a:rPr>
                        <a:t>what</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WAN</a:t>
                      </a:r>
                      <a:r>
                        <a:rPr sz="900" i="1" spc="-30" dirty="0">
                          <a:latin typeface="Arial"/>
                          <a:cs typeface="Arial"/>
                        </a:rPr>
                        <a:t> </a:t>
                      </a:r>
                      <a:r>
                        <a:rPr sz="900" i="1" dirty="0">
                          <a:latin typeface="Arial"/>
                          <a:cs typeface="Arial"/>
                        </a:rPr>
                        <a:t>and  </a:t>
                      </a:r>
                      <a:r>
                        <a:rPr sz="900" i="1" spc="-5" dirty="0">
                          <a:latin typeface="Arial"/>
                          <a:cs typeface="Arial"/>
                        </a:rPr>
                        <a:t>LAN </a:t>
                      </a:r>
                      <a:r>
                        <a:rPr sz="900" i="1" spc="-25" dirty="0">
                          <a:latin typeface="Arial"/>
                          <a:cs typeface="Arial"/>
                        </a:rPr>
                        <a:t>are </a:t>
                      </a:r>
                      <a:r>
                        <a:rPr sz="900" i="1" spc="-15" dirty="0">
                          <a:latin typeface="Arial"/>
                          <a:cs typeface="Arial"/>
                        </a:rPr>
                        <a:t>and </a:t>
                      </a:r>
                      <a:r>
                        <a:rPr sz="900" i="1" spc="-30" dirty="0">
                          <a:latin typeface="Arial"/>
                          <a:cs typeface="Arial"/>
                        </a:rPr>
                        <a:t>can </a:t>
                      </a:r>
                      <a:r>
                        <a:rPr sz="900" i="1" spc="-25" dirty="0">
                          <a:latin typeface="Arial"/>
                          <a:cs typeface="Arial"/>
                        </a:rPr>
                        <a:t> </a:t>
                      </a:r>
                      <a:r>
                        <a:rPr sz="900" i="1" spc="-20" dirty="0">
                          <a:latin typeface="Arial"/>
                          <a:cs typeface="Arial"/>
                        </a:rPr>
                        <a:t>describe </a:t>
                      </a:r>
                      <a:r>
                        <a:rPr sz="900" i="1" spc="15" dirty="0">
                          <a:latin typeface="Arial"/>
                          <a:cs typeface="Arial"/>
                        </a:rPr>
                        <a:t>how </a:t>
                      </a:r>
                      <a:r>
                        <a:rPr sz="900" i="1" spc="-5" dirty="0">
                          <a:latin typeface="Arial"/>
                          <a:cs typeface="Arial"/>
                        </a:rPr>
                        <a:t>they </a:t>
                      </a:r>
                      <a:r>
                        <a:rPr sz="900" i="1" dirty="0">
                          <a:latin typeface="Arial"/>
                          <a:cs typeface="Arial"/>
                        </a:rPr>
                        <a:t> access</a:t>
                      </a:r>
                      <a:r>
                        <a:rPr sz="900" i="1" spc="-30" dirty="0">
                          <a:latin typeface="Arial"/>
                          <a:cs typeface="Arial"/>
                        </a:rPr>
                        <a:t> </a:t>
                      </a:r>
                      <a:r>
                        <a:rPr sz="900" i="1" dirty="0">
                          <a:latin typeface="Arial"/>
                          <a:cs typeface="Arial"/>
                          <a:hlinkClick r:id="rId3"/>
                        </a:rPr>
                        <a:t>the</a:t>
                      </a:r>
                      <a:r>
                        <a:rPr sz="900" i="1" spc="-30" dirty="0">
                          <a:latin typeface="Arial"/>
                          <a:cs typeface="Arial"/>
                          <a:hlinkClick r:id="rId3"/>
                        </a:rPr>
                        <a:t> </a:t>
                      </a:r>
                      <a:r>
                        <a:rPr sz="900" i="1" u="sng" dirty="0">
                          <a:uFill>
                            <a:solidFill>
                              <a:srgbClr val="000000"/>
                            </a:solidFill>
                          </a:uFill>
                          <a:latin typeface="Arial"/>
                          <a:cs typeface="Arial"/>
                          <a:hlinkClick r:id="rId3"/>
                        </a:rPr>
                        <a:t>Internet</a:t>
                      </a:r>
                      <a:r>
                        <a:rPr sz="900" i="1" u="sng" spc="-30" dirty="0">
                          <a:uFill>
                            <a:solidFill>
                              <a:srgbClr val="000000"/>
                            </a:solidFill>
                          </a:uFill>
                          <a:latin typeface="Arial"/>
                          <a:cs typeface="Arial"/>
                          <a:hlinkClick r:id="rId3"/>
                        </a:rPr>
                        <a:t> </a:t>
                      </a:r>
                      <a:r>
                        <a:rPr sz="900" i="1" u="sng" dirty="0">
                          <a:uFill>
                            <a:solidFill>
                              <a:srgbClr val="000000"/>
                            </a:solidFill>
                          </a:uFill>
                          <a:latin typeface="Arial"/>
                          <a:cs typeface="Arial"/>
                          <a:hlinkClick r:id="rId3"/>
                        </a:rPr>
                        <a:t>in </a:t>
                      </a:r>
                      <a:r>
                        <a:rPr sz="900" i="1" dirty="0">
                          <a:latin typeface="Arial"/>
                          <a:cs typeface="Arial"/>
                          <a:hlinkClick r:id="rId3"/>
                        </a:rPr>
                        <a:t> </a:t>
                      </a:r>
                      <a:r>
                        <a:rPr sz="900" i="1" u="sng" spc="-25" dirty="0">
                          <a:uFill>
                            <a:solidFill>
                              <a:srgbClr val="000000"/>
                            </a:solidFill>
                          </a:uFill>
                          <a:latin typeface="Arial"/>
                          <a:cs typeface="Arial"/>
                          <a:hlinkClick r:id="rId3"/>
                        </a:rPr>
                        <a:t>school</a:t>
                      </a:r>
                      <a:r>
                        <a:rPr sz="1350" i="1" spc="-37" baseline="6172" dirty="0">
                          <a:latin typeface="Arial"/>
                          <a:cs typeface="Arial"/>
                          <a:hlinkClick r:id="rId3"/>
                        </a:rPr>
                        <a:t>.</a:t>
                      </a:r>
                      <a:endParaRPr sz="1350" baseline="6172">
                        <a:latin typeface="Arial"/>
                        <a:cs typeface="Arial"/>
                      </a:endParaRPr>
                    </a:p>
                  </a:txBody>
                  <a:tcPr marL="0" marR="0" marT="8636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DF0DB"/>
                    </a:solidFill>
                  </a:tcPr>
                </a:tc>
                <a:tc>
                  <a:txBody>
                    <a:bodyPr/>
                    <a:lstStyle/>
                    <a:p>
                      <a:pPr marL="118745" marR="111125" indent="635" algn="ctr">
                        <a:lnSpc>
                          <a:spcPts val="1040"/>
                        </a:lnSpc>
                        <a:spcBef>
                          <a:spcPts val="745"/>
                        </a:spcBef>
                      </a:pPr>
                      <a:r>
                        <a:rPr sz="900" i="1" spc="-10" dirty="0">
                          <a:latin typeface="Arial"/>
                          <a:cs typeface="Arial"/>
                        </a:rPr>
                        <a:t>Children readily </a:t>
                      </a:r>
                      <a:r>
                        <a:rPr sz="900" i="1" spc="-5" dirty="0">
                          <a:latin typeface="Arial"/>
                          <a:cs typeface="Arial"/>
                        </a:rPr>
                        <a:t>apply </a:t>
                      </a:r>
                      <a:r>
                        <a:rPr sz="900" i="1" dirty="0">
                          <a:latin typeface="Arial"/>
                          <a:cs typeface="Arial"/>
                        </a:rPr>
                        <a:t> filters </a:t>
                      </a:r>
                      <a:r>
                        <a:rPr sz="900" i="1" spc="5" dirty="0">
                          <a:latin typeface="Arial"/>
                          <a:cs typeface="Arial"/>
                        </a:rPr>
                        <a:t>when </a:t>
                      </a:r>
                      <a:r>
                        <a:rPr sz="900" i="1" spc="-20" dirty="0">
                          <a:latin typeface="Arial"/>
                          <a:cs typeface="Arial"/>
                        </a:rPr>
                        <a:t>searching </a:t>
                      </a:r>
                      <a:r>
                        <a:rPr sz="900" i="1" spc="-15" dirty="0">
                          <a:latin typeface="Arial"/>
                          <a:cs typeface="Arial"/>
                        </a:rPr>
                        <a:t> </a:t>
                      </a:r>
                      <a:r>
                        <a:rPr sz="900" i="1" spc="5" dirty="0">
                          <a:latin typeface="Arial"/>
                          <a:cs typeface="Arial"/>
                        </a:rPr>
                        <a:t>for</a:t>
                      </a:r>
                      <a:r>
                        <a:rPr sz="900" i="1" spc="-45" dirty="0">
                          <a:latin typeface="Arial"/>
                          <a:cs typeface="Arial"/>
                        </a:rPr>
                        <a:t> </a:t>
                      </a:r>
                      <a:r>
                        <a:rPr sz="900" i="1" dirty="0">
                          <a:latin typeface="Arial"/>
                          <a:cs typeface="Arial"/>
                        </a:rPr>
                        <a:t>digital</a:t>
                      </a:r>
                      <a:r>
                        <a:rPr sz="900" i="1" spc="-40" dirty="0">
                          <a:latin typeface="Arial"/>
                          <a:cs typeface="Arial"/>
                        </a:rPr>
                        <a:t> </a:t>
                      </a:r>
                      <a:r>
                        <a:rPr sz="900" i="1" spc="-10" dirty="0">
                          <a:latin typeface="Arial"/>
                          <a:cs typeface="Arial"/>
                        </a:rPr>
                        <a:t>content.</a:t>
                      </a:r>
                      <a:r>
                        <a:rPr sz="900" i="1" spc="-40" dirty="0">
                          <a:latin typeface="Arial"/>
                          <a:cs typeface="Arial"/>
                        </a:rPr>
                        <a:t> </a:t>
                      </a:r>
                      <a:r>
                        <a:rPr sz="900" i="1" spc="-25" dirty="0">
                          <a:latin typeface="Arial"/>
                          <a:cs typeface="Arial"/>
                        </a:rPr>
                        <a:t>They </a:t>
                      </a:r>
                      <a:r>
                        <a:rPr sz="900" i="1" spc="-235" dirty="0">
                          <a:latin typeface="Arial"/>
                          <a:cs typeface="Arial"/>
                        </a:rPr>
                        <a:t> </a:t>
                      </a:r>
                      <a:r>
                        <a:rPr sz="900" i="1" spc="-25" dirty="0">
                          <a:latin typeface="Arial"/>
                          <a:cs typeface="Arial"/>
                        </a:rPr>
                        <a:t>are </a:t>
                      </a:r>
                      <a:r>
                        <a:rPr sz="900" i="1" spc="-20" dirty="0">
                          <a:latin typeface="Arial"/>
                          <a:cs typeface="Arial"/>
                        </a:rPr>
                        <a:t>able </a:t>
                      </a:r>
                      <a:r>
                        <a:rPr sz="900" i="1" spc="10" dirty="0">
                          <a:latin typeface="Arial"/>
                          <a:cs typeface="Arial"/>
                        </a:rPr>
                        <a:t>to </a:t>
                      </a:r>
                      <a:r>
                        <a:rPr sz="900" i="1" spc="-15" dirty="0">
                          <a:latin typeface="Arial"/>
                          <a:cs typeface="Arial"/>
                        </a:rPr>
                        <a:t>explain </a:t>
                      </a:r>
                      <a:r>
                        <a:rPr sz="900" i="1" spc="-5" dirty="0">
                          <a:latin typeface="Arial"/>
                          <a:cs typeface="Arial"/>
                        </a:rPr>
                        <a:t>in </a:t>
                      </a:r>
                      <a:r>
                        <a:rPr sz="900" i="1" dirty="0">
                          <a:latin typeface="Arial"/>
                          <a:cs typeface="Arial"/>
                        </a:rPr>
                        <a:t> </a:t>
                      </a:r>
                      <a:r>
                        <a:rPr sz="900" i="1" spc="-5" dirty="0">
                          <a:latin typeface="Arial"/>
                          <a:cs typeface="Arial"/>
                        </a:rPr>
                        <a:t>detail </a:t>
                      </a:r>
                      <a:r>
                        <a:rPr sz="900" i="1" spc="20" dirty="0">
                          <a:latin typeface="Arial"/>
                          <a:cs typeface="Arial"/>
                        </a:rPr>
                        <a:t>how </a:t>
                      </a:r>
                      <a:r>
                        <a:rPr sz="900" i="1" spc="-10" dirty="0">
                          <a:latin typeface="Arial"/>
                          <a:cs typeface="Arial"/>
                        </a:rPr>
                        <a:t>credible </a:t>
                      </a:r>
                      <a:r>
                        <a:rPr sz="900" i="1" spc="-40" dirty="0">
                          <a:latin typeface="Arial"/>
                          <a:cs typeface="Arial"/>
                        </a:rPr>
                        <a:t>a </a:t>
                      </a:r>
                      <a:r>
                        <a:rPr sz="900" i="1" spc="-35" dirty="0">
                          <a:latin typeface="Arial"/>
                          <a:cs typeface="Arial"/>
                        </a:rPr>
                        <a:t> </a:t>
                      </a:r>
                      <a:r>
                        <a:rPr sz="900" i="1" spc="-5" dirty="0">
                          <a:latin typeface="Arial"/>
                          <a:cs typeface="Arial"/>
                        </a:rPr>
                        <a:t>webpage </a:t>
                      </a:r>
                      <a:r>
                        <a:rPr sz="900" i="1" spc="-20" dirty="0">
                          <a:latin typeface="Arial"/>
                          <a:cs typeface="Arial"/>
                        </a:rPr>
                        <a:t>is </a:t>
                      </a:r>
                      <a:r>
                        <a:rPr sz="900" i="1" spc="-15" dirty="0">
                          <a:latin typeface="Arial"/>
                          <a:cs typeface="Arial"/>
                        </a:rPr>
                        <a:t>and </a:t>
                      </a:r>
                      <a:r>
                        <a:rPr sz="900" i="1" spc="-5" dirty="0">
                          <a:latin typeface="Arial"/>
                          <a:cs typeface="Arial"/>
                        </a:rPr>
                        <a:t>the </a:t>
                      </a:r>
                      <a:r>
                        <a:rPr sz="900" i="1" dirty="0">
                          <a:latin typeface="Arial"/>
                          <a:cs typeface="Arial"/>
                        </a:rPr>
                        <a:t> information</a:t>
                      </a:r>
                      <a:r>
                        <a:rPr sz="900" i="1" spc="-40" dirty="0">
                          <a:latin typeface="Arial"/>
                          <a:cs typeface="Arial"/>
                        </a:rPr>
                        <a:t> </a:t>
                      </a:r>
                      <a:r>
                        <a:rPr sz="900" i="1" spc="25" dirty="0">
                          <a:latin typeface="Arial"/>
                          <a:cs typeface="Arial"/>
                        </a:rPr>
                        <a:t>it</a:t>
                      </a:r>
                      <a:r>
                        <a:rPr sz="900" i="1" spc="-35" dirty="0">
                          <a:latin typeface="Arial"/>
                          <a:cs typeface="Arial"/>
                        </a:rPr>
                        <a:t> </a:t>
                      </a:r>
                      <a:r>
                        <a:rPr sz="900" i="1" spc="-15" dirty="0">
                          <a:latin typeface="Arial"/>
                          <a:cs typeface="Arial"/>
                        </a:rPr>
                        <a:t>contains.</a:t>
                      </a:r>
                      <a:endParaRPr sz="900">
                        <a:latin typeface="Arial"/>
                        <a:cs typeface="Arial"/>
                      </a:endParaRPr>
                    </a:p>
                    <a:p>
                      <a:pPr marL="131445" marR="123825" indent="-635" algn="ctr">
                        <a:lnSpc>
                          <a:spcPts val="1040"/>
                        </a:lnSpc>
                        <a:spcBef>
                          <a:spcPts val="30"/>
                        </a:spcBef>
                      </a:pPr>
                      <a:r>
                        <a:rPr sz="900" i="1" dirty="0">
                          <a:latin typeface="Arial"/>
                          <a:cs typeface="Arial"/>
                        </a:rPr>
                        <a:t>They</a:t>
                      </a:r>
                      <a:r>
                        <a:rPr sz="900" i="1" spc="-30" dirty="0">
                          <a:latin typeface="Arial"/>
                          <a:cs typeface="Arial"/>
                        </a:rPr>
                        <a:t> </a:t>
                      </a:r>
                      <a:r>
                        <a:rPr sz="900" i="1" dirty="0">
                          <a:latin typeface="Arial"/>
                          <a:cs typeface="Arial"/>
                        </a:rPr>
                        <a:t>compare</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range  </a:t>
                      </a:r>
                      <a:r>
                        <a:rPr sz="900" i="1" spc="10" dirty="0">
                          <a:latin typeface="Arial"/>
                          <a:cs typeface="Arial"/>
                        </a:rPr>
                        <a:t>of </a:t>
                      </a:r>
                      <a:r>
                        <a:rPr sz="900" i="1" spc="5" dirty="0">
                          <a:latin typeface="Arial"/>
                          <a:cs typeface="Arial"/>
                        </a:rPr>
                        <a:t>digital </a:t>
                      </a:r>
                      <a:r>
                        <a:rPr sz="900" i="1" dirty="0">
                          <a:latin typeface="Arial"/>
                          <a:cs typeface="Arial"/>
                        </a:rPr>
                        <a:t>content </a:t>
                      </a:r>
                      <a:r>
                        <a:rPr sz="900" i="1" spc="5" dirty="0">
                          <a:latin typeface="Arial"/>
                          <a:cs typeface="Arial"/>
                        </a:rPr>
                        <a:t> </a:t>
                      </a:r>
                      <a:r>
                        <a:rPr sz="900" i="1" dirty="0">
                          <a:latin typeface="Arial"/>
                          <a:cs typeface="Arial"/>
                        </a:rPr>
                        <a:t>sources</a:t>
                      </a:r>
                      <a:r>
                        <a:rPr sz="900" i="1" spc="-30" dirty="0">
                          <a:latin typeface="Arial"/>
                          <a:cs typeface="Arial"/>
                        </a:rPr>
                        <a:t> </a:t>
                      </a:r>
                      <a:r>
                        <a:rPr sz="900" i="1" dirty="0">
                          <a:latin typeface="Arial"/>
                          <a:cs typeface="Arial"/>
                        </a:rPr>
                        <a:t>and</a:t>
                      </a:r>
                      <a:r>
                        <a:rPr sz="900" i="1" spc="-30" dirty="0">
                          <a:latin typeface="Arial"/>
                          <a:cs typeface="Arial"/>
                        </a:rPr>
                        <a:t> </a:t>
                      </a:r>
                      <a:r>
                        <a:rPr sz="900" i="1" dirty="0">
                          <a:latin typeface="Arial"/>
                          <a:cs typeface="Arial"/>
                        </a:rPr>
                        <a:t>are</a:t>
                      </a:r>
                      <a:r>
                        <a:rPr sz="900" i="1" spc="-30" dirty="0">
                          <a:latin typeface="Arial"/>
                          <a:cs typeface="Arial"/>
                        </a:rPr>
                        <a:t> </a:t>
                      </a:r>
                      <a:r>
                        <a:rPr sz="900" i="1" dirty="0">
                          <a:latin typeface="Arial"/>
                          <a:cs typeface="Arial"/>
                        </a:rPr>
                        <a:t>able</a:t>
                      </a:r>
                      <a:r>
                        <a:rPr sz="900" i="1" spc="-30" dirty="0">
                          <a:latin typeface="Arial"/>
                          <a:cs typeface="Arial"/>
                        </a:rPr>
                        <a:t> </a:t>
                      </a:r>
                      <a:r>
                        <a:rPr sz="900" i="1" dirty="0">
                          <a:latin typeface="Arial"/>
                          <a:cs typeface="Arial"/>
                        </a:rPr>
                        <a:t>to  </a:t>
                      </a:r>
                      <a:r>
                        <a:rPr sz="900" i="1" spc="-10" dirty="0">
                          <a:latin typeface="Arial"/>
                          <a:cs typeface="Arial"/>
                        </a:rPr>
                        <a:t>rate </a:t>
                      </a:r>
                      <a:r>
                        <a:rPr sz="900" i="1" spc="-5" dirty="0">
                          <a:latin typeface="Arial"/>
                          <a:cs typeface="Arial"/>
                        </a:rPr>
                        <a:t>them in </a:t>
                      </a:r>
                      <a:r>
                        <a:rPr sz="900" i="1" spc="-10" dirty="0">
                          <a:latin typeface="Arial"/>
                          <a:cs typeface="Arial"/>
                        </a:rPr>
                        <a:t>terms </a:t>
                      </a:r>
                      <a:r>
                        <a:rPr sz="900" i="1" spc="5" dirty="0">
                          <a:latin typeface="Arial"/>
                          <a:cs typeface="Arial"/>
                        </a:rPr>
                        <a:t>of </a:t>
                      </a:r>
                      <a:r>
                        <a:rPr sz="900" i="1" spc="10" dirty="0">
                          <a:latin typeface="Arial"/>
                          <a:cs typeface="Arial"/>
                        </a:rPr>
                        <a:t> </a:t>
                      </a:r>
                      <a:r>
                        <a:rPr sz="900" i="1" spc="-5" dirty="0">
                          <a:latin typeface="Arial"/>
                          <a:cs typeface="Arial"/>
                        </a:rPr>
                        <a:t>content quality </a:t>
                      </a:r>
                      <a:r>
                        <a:rPr sz="900" i="1" spc="-15" dirty="0">
                          <a:latin typeface="Arial"/>
                          <a:cs typeface="Arial"/>
                        </a:rPr>
                        <a:t>and </a:t>
                      </a:r>
                      <a:r>
                        <a:rPr sz="900" i="1" spc="-10" dirty="0">
                          <a:latin typeface="Arial"/>
                          <a:cs typeface="Arial"/>
                        </a:rPr>
                        <a:t> </a:t>
                      </a:r>
                      <a:r>
                        <a:rPr sz="900" i="1" spc="5" dirty="0">
                          <a:latin typeface="Arial"/>
                          <a:cs typeface="Arial"/>
                        </a:rPr>
                        <a:t>accuracy</a:t>
                      </a:r>
                      <a:r>
                        <a:rPr sz="900" i="1" dirty="0">
                          <a:latin typeface="Arial"/>
                          <a:cs typeface="Arial"/>
                        </a:rPr>
                        <a:t>.</a:t>
                      </a:r>
                      <a:r>
                        <a:rPr sz="900" i="1" spc="-30" dirty="0">
                          <a:latin typeface="Arial"/>
                          <a:cs typeface="Arial"/>
                        </a:rPr>
                        <a:t> </a:t>
                      </a:r>
                      <a:r>
                        <a:rPr sz="900" i="1" spc="5" dirty="0">
                          <a:latin typeface="Arial"/>
                          <a:cs typeface="Arial"/>
                        </a:rPr>
                        <a:t>Childre</a:t>
                      </a:r>
                      <a:r>
                        <a:rPr sz="900" i="1" dirty="0">
                          <a:latin typeface="Arial"/>
                          <a:cs typeface="Arial"/>
                        </a:rPr>
                        <a:t>n</a:t>
                      </a:r>
                      <a:r>
                        <a:rPr sz="900" i="1" spc="-30" dirty="0">
                          <a:latin typeface="Arial"/>
                          <a:cs typeface="Arial"/>
                        </a:rPr>
                        <a:t> </a:t>
                      </a:r>
                      <a:r>
                        <a:rPr sz="900" i="1" spc="5" dirty="0">
                          <a:latin typeface="Arial"/>
                          <a:cs typeface="Arial"/>
                        </a:rPr>
                        <a:t>use  </a:t>
                      </a:r>
                      <a:r>
                        <a:rPr sz="900" i="1" spc="-10" dirty="0">
                          <a:latin typeface="Arial"/>
                          <a:cs typeface="Arial"/>
                        </a:rPr>
                        <a:t>critical </a:t>
                      </a:r>
                      <a:r>
                        <a:rPr sz="900" i="1" dirty="0">
                          <a:latin typeface="Arial"/>
                          <a:cs typeface="Arial"/>
                        </a:rPr>
                        <a:t>thinking </a:t>
                      </a:r>
                      <a:r>
                        <a:rPr sz="900" i="1" spc="-15" dirty="0">
                          <a:latin typeface="Arial"/>
                          <a:cs typeface="Arial"/>
                        </a:rPr>
                        <a:t>skills </a:t>
                      </a:r>
                      <a:r>
                        <a:rPr sz="900" i="1" spc="-5" dirty="0">
                          <a:latin typeface="Arial"/>
                          <a:cs typeface="Arial"/>
                        </a:rPr>
                        <a:t>in </a:t>
                      </a:r>
                      <a:r>
                        <a:rPr sz="900" i="1" spc="-235" dirty="0">
                          <a:latin typeface="Arial"/>
                          <a:cs typeface="Arial"/>
                        </a:rPr>
                        <a:t> </a:t>
                      </a:r>
                      <a:r>
                        <a:rPr sz="900" i="1" dirty="0">
                          <a:latin typeface="Arial"/>
                          <a:cs typeface="Arial"/>
                        </a:rPr>
                        <a:t>everyday</a:t>
                      </a:r>
                      <a:r>
                        <a:rPr sz="900" i="1" spc="-30" dirty="0">
                          <a:latin typeface="Arial"/>
                          <a:cs typeface="Arial"/>
                        </a:rPr>
                        <a:t> </a:t>
                      </a:r>
                      <a:r>
                        <a:rPr sz="900" i="1" dirty="0">
                          <a:latin typeface="Arial"/>
                          <a:cs typeface="Arial"/>
                        </a:rPr>
                        <a:t>use</a:t>
                      </a:r>
                      <a:r>
                        <a:rPr sz="900" i="1" spc="-30" dirty="0">
                          <a:latin typeface="Arial"/>
                          <a:cs typeface="Arial"/>
                        </a:rPr>
                        <a:t> </a:t>
                      </a:r>
                      <a:r>
                        <a:rPr sz="900" i="1" dirty="0">
                          <a:latin typeface="Arial"/>
                          <a:cs typeface="Arial"/>
                        </a:rPr>
                        <a:t>of</a:t>
                      </a:r>
                      <a:r>
                        <a:rPr sz="900" i="1" spc="-30" dirty="0">
                          <a:latin typeface="Arial"/>
                          <a:cs typeface="Arial"/>
                        </a:rPr>
                        <a:t> </a:t>
                      </a:r>
                      <a:r>
                        <a:rPr sz="900" i="1" dirty="0">
                          <a:latin typeface="Arial"/>
                          <a:cs typeface="Arial"/>
                        </a:rPr>
                        <a:t>online  </a:t>
                      </a:r>
                      <a:r>
                        <a:rPr sz="900" i="1" spc="-15" dirty="0">
                          <a:latin typeface="Arial"/>
                          <a:cs typeface="Arial"/>
                        </a:rPr>
                        <a:t>communication.</a:t>
                      </a:r>
                      <a:endParaRPr sz="900">
                        <a:latin typeface="Arial"/>
                        <a:cs typeface="Arial"/>
                      </a:endParaRPr>
                    </a:p>
                  </a:txBody>
                  <a:tcPr marL="0" marR="0" marT="9461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6FEBD2"/>
                    </a:solidFill>
                  </a:tcPr>
                </a:tc>
                <a:tc>
                  <a:txBody>
                    <a:bodyPr/>
                    <a:lstStyle/>
                    <a:p>
                      <a:pPr marL="146050" marR="109855" indent="-1270" algn="ctr">
                        <a:lnSpc>
                          <a:spcPts val="1040"/>
                        </a:lnSpc>
                        <a:spcBef>
                          <a:spcPts val="745"/>
                        </a:spcBef>
                      </a:pPr>
                      <a:r>
                        <a:rPr sz="900" i="1" dirty="0">
                          <a:latin typeface="Arial"/>
                          <a:cs typeface="Arial"/>
                        </a:rPr>
                        <a:t>Children</a:t>
                      </a:r>
                      <a:r>
                        <a:rPr sz="900" i="1" spc="-30" dirty="0">
                          <a:latin typeface="Arial"/>
                          <a:cs typeface="Arial"/>
                        </a:rPr>
                        <a:t> </a:t>
                      </a:r>
                      <a:r>
                        <a:rPr sz="900" i="1" dirty="0">
                          <a:latin typeface="Arial"/>
                          <a:cs typeface="Arial"/>
                        </a:rPr>
                        <a:t>make</a:t>
                      </a:r>
                      <a:r>
                        <a:rPr sz="900" i="1" spc="-30" dirty="0">
                          <a:latin typeface="Arial"/>
                          <a:cs typeface="Arial"/>
                        </a:rPr>
                        <a:t> </a:t>
                      </a:r>
                      <a:r>
                        <a:rPr sz="900" i="1" dirty="0">
                          <a:latin typeface="Arial"/>
                          <a:cs typeface="Arial"/>
                        </a:rPr>
                        <a:t>clear  </a:t>
                      </a:r>
                      <a:r>
                        <a:rPr sz="900" i="1" spc="-15" dirty="0">
                          <a:latin typeface="Arial"/>
                          <a:cs typeface="Arial"/>
                        </a:rPr>
                        <a:t>connections </a:t>
                      </a:r>
                      <a:r>
                        <a:rPr sz="900" i="1" spc="10" dirty="0">
                          <a:latin typeface="Arial"/>
                          <a:cs typeface="Arial"/>
                        </a:rPr>
                        <a:t>to </a:t>
                      </a:r>
                      <a:r>
                        <a:rPr sz="900" i="1" spc="-5" dirty="0">
                          <a:latin typeface="Arial"/>
                          <a:cs typeface="Arial"/>
                        </a:rPr>
                        <a:t>the </a:t>
                      </a:r>
                      <a:r>
                        <a:rPr sz="900" i="1" dirty="0">
                          <a:latin typeface="Arial"/>
                          <a:cs typeface="Arial"/>
                        </a:rPr>
                        <a:t> </a:t>
                      </a:r>
                      <a:r>
                        <a:rPr sz="900" i="1" spc="-25" dirty="0">
                          <a:latin typeface="Arial"/>
                          <a:cs typeface="Arial"/>
                        </a:rPr>
                        <a:t>audience </a:t>
                      </a:r>
                      <a:r>
                        <a:rPr sz="900" i="1" spc="5" dirty="0">
                          <a:latin typeface="Arial"/>
                          <a:cs typeface="Arial"/>
                        </a:rPr>
                        <a:t>when </a:t>
                      </a:r>
                      <a:r>
                        <a:rPr sz="900" i="1" spc="10" dirty="0">
                          <a:latin typeface="Arial"/>
                          <a:cs typeface="Arial"/>
                        </a:rPr>
                        <a:t> </a:t>
                      </a:r>
                      <a:r>
                        <a:rPr sz="900" i="1" spc="5" dirty="0">
                          <a:latin typeface="Arial"/>
                          <a:cs typeface="Arial"/>
                        </a:rPr>
                        <a:t>designin</a:t>
                      </a:r>
                      <a:r>
                        <a:rPr sz="900" i="1" dirty="0">
                          <a:latin typeface="Arial"/>
                          <a:cs typeface="Arial"/>
                        </a:rPr>
                        <a:t>g</a:t>
                      </a:r>
                      <a:r>
                        <a:rPr sz="900" i="1" spc="-30" dirty="0">
                          <a:latin typeface="Arial"/>
                          <a:cs typeface="Arial"/>
                        </a:rPr>
                        <a:t> </a:t>
                      </a:r>
                      <a:r>
                        <a:rPr sz="900" i="1" spc="5" dirty="0">
                          <a:latin typeface="Arial"/>
                          <a:cs typeface="Arial"/>
                        </a:rPr>
                        <a:t>an</a:t>
                      </a:r>
                      <a:r>
                        <a:rPr sz="900" i="1" dirty="0">
                          <a:latin typeface="Arial"/>
                          <a:cs typeface="Arial"/>
                        </a:rPr>
                        <a:t>d</a:t>
                      </a:r>
                      <a:r>
                        <a:rPr sz="900" i="1" spc="-30" dirty="0">
                          <a:latin typeface="Arial"/>
                          <a:cs typeface="Arial"/>
                        </a:rPr>
                        <a:t> </a:t>
                      </a:r>
                      <a:r>
                        <a:rPr sz="900" i="1" spc="5" dirty="0">
                          <a:latin typeface="Arial"/>
                          <a:cs typeface="Arial"/>
                        </a:rPr>
                        <a:t>creating  digital </a:t>
                      </a:r>
                      <a:r>
                        <a:rPr sz="900" i="1" spc="-5" dirty="0">
                          <a:latin typeface="Arial"/>
                          <a:cs typeface="Arial"/>
                        </a:rPr>
                        <a:t>content. </a:t>
                      </a:r>
                      <a:r>
                        <a:rPr sz="900" i="1" spc="-25" dirty="0">
                          <a:latin typeface="Arial"/>
                          <a:cs typeface="Arial"/>
                        </a:rPr>
                        <a:t>The </a:t>
                      </a:r>
                      <a:r>
                        <a:rPr sz="900" i="1" spc="-20" dirty="0">
                          <a:latin typeface="Arial"/>
                          <a:cs typeface="Arial"/>
                        </a:rPr>
                        <a:t> </a:t>
                      </a:r>
                      <a:r>
                        <a:rPr sz="900" i="1" spc="-10" dirty="0">
                          <a:latin typeface="Arial"/>
                          <a:cs typeface="Arial"/>
                        </a:rPr>
                        <a:t>children </a:t>
                      </a:r>
                      <a:r>
                        <a:rPr sz="900" i="1" spc="-15" dirty="0">
                          <a:latin typeface="Arial"/>
                          <a:cs typeface="Arial"/>
                        </a:rPr>
                        <a:t>design and </a:t>
                      </a:r>
                      <a:r>
                        <a:rPr sz="900" i="1" spc="-10" dirty="0">
                          <a:latin typeface="Arial"/>
                          <a:cs typeface="Arial"/>
                        </a:rPr>
                        <a:t> </a:t>
                      </a:r>
                      <a:r>
                        <a:rPr sz="900" i="1" spc="-15" dirty="0">
                          <a:latin typeface="Arial"/>
                          <a:cs typeface="Arial"/>
                        </a:rPr>
                        <a:t>create </a:t>
                      </a:r>
                      <a:r>
                        <a:rPr sz="900" i="1" spc="5" dirty="0">
                          <a:latin typeface="Arial"/>
                          <a:cs typeface="Arial"/>
                        </a:rPr>
                        <a:t>their </a:t>
                      </a:r>
                      <a:r>
                        <a:rPr sz="900" i="1" spc="20" dirty="0">
                          <a:latin typeface="Arial"/>
                          <a:cs typeface="Arial"/>
                        </a:rPr>
                        <a:t>own </a:t>
                      </a:r>
                      <a:r>
                        <a:rPr sz="900" i="1" spc="-5" dirty="0">
                          <a:latin typeface="Arial"/>
                          <a:cs typeface="Arial"/>
                        </a:rPr>
                        <a:t>blogs </a:t>
                      </a:r>
                      <a:r>
                        <a:rPr sz="900" i="1" spc="-235" dirty="0">
                          <a:latin typeface="Arial"/>
                          <a:cs typeface="Arial"/>
                        </a:rPr>
                        <a:t> </a:t>
                      </a:r>
                      <a:r>
                        <a:rPr sz="900" i="1" dirty="0">
                          <a:latin typeface="Arial"/>
                          <a:cs typeface="Arial"/>
                        </a:rPr>
                        <a:t>to</a:t>
                      </a:r>
                      <a:r>
                        <a:rPr sz="900" i="1" spc="-30" dirty="0">
                          <a:latin typeface="Arial"/>
                          <a:cs typeface="Arial"/>
                        </a:rPr>
                        <a:t> </a:t>
                      </a:r>
                      <a:r>
                        <a:rPr sz="900" i="1" dirty="0">
                          <a:latin typeface="Arial"/>
                          <a:cs typeface="Arial"/>
                        </a:rPr>
                        <a:t>become</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content  </a:t>
                      </a:r>
                      <a:r>
                        <a:rPr sz="900" i="1" spc="-15" dirty="0">
                          <a:latin typeface="Arial"/>
                          <a:cs typeface="Arial"/>
                        </a:rPr>
                        <a:t>creator</a:t>
                      </a:r>
                      <a:r>
                        <a:rPr sz="900" i="1" spc="-45" dirty="0">
                          <a:latin typeface="Arial"/>
                          <a:cs typeface="Arial"/>
                        </a:rPr>
                        <a:t> </a:t>
                      </a:r>
                      <a:r>
                        <a:rPr sz="900" i="1" spc="-15" dirty="0">
                          <a:latin typeface="Arial"/>
                          <a:cs typeface="Arial"/>
                        </a:rPr>
                        <a:t>on</a:t>
                      </a:r>
                      <a:r>
                        <a:rPr sz="900" i="1" spc="-40" dirty="0">
                          <a:latin typeface="Arial"/>
                          <a:cs typeface="Arial"/>
                        </a:rPr>
                        <a:t> </a:t>
                      </a:r>
                      <a:r>
                        <a:rPr sz="900" i="1" spc="-5" dirty="0">
                          <a:latin typeface="Arial"/>
                          <a:cs typeface="Arial"/>
                        </a:rPr>
                        <a:t>the</a:t>
                      </a:r>
                      <a:r>
                        <a:rPr sz="900" i="1" spc="-40" dirty="0">
                          <a:latin typeface="Arial"/>
                          <a:cs typeface="Arial"/>
                        </a:rPr>
                        <a:t> </a:t>
                      </a:r>
                      <a:r>
                        <a:rPr sz="900" i="1" spc="-10" dirty="0">
                          <a:latin typeface="Arial"/>
                          <a:cs typeface="Arial"/>
                        </a:rPr>
                        <a:t>Internet,</a:t>
                      </a:r>
                      <a:endParaRPr sz="900">
                        <a:latin typeface="Arial"/>
                        <a:cs typeface="Arial"/>
                      </a:endParaRPr>
                    </a:p>
                    <a:p>
                      <a:pPr marL="172085" marR="135890" indent="56515" algn="just">
                        <a:lnSpc>
                          <a:spcPct val="93200"/>
                        </a:lnSpc>
                        <a:spcBef>
                          <a:spcPts val="145"/>
                        </a:spcBef>
                      </a:pPr>
                      <a:r>
                        <a:rPr sz="1350" i="1" spc="-15" baseline="6172" dirty="0">
                          <a:latin typeface="Arial"/>
                          <a:cs typeface="Arial"/>
                        </a:rPr>
                        <a:t>e.g</a:t>
                      </a:r>
                      <a:r>
                        <a:rPr sz="1350" i="1" baseline="6172" dirty="0">
                          <a:latin typeface="Arial"/>
                          <a:cs typeface="Arial"/>
                        </a:rPr>
                        <a:t>.</a:t>
                      </a:r>
                      <a:r>
                        <a:rPr sz="1350" i="1" spc="-52" baseline="6172" dirty="0">
                          <a:latin typeface="Arial"/>
                          <a:cs typeface="Arial"/>
                        </a:rPr>
                        <a:t> </a:t>
                      </a:r>
                      <a:r>
                        <a:rPr sz="900" i="1" u="sng" dirty="0">
                          <a:uFill>
                            <a:solidFill>
                              <a:srgbClr val="000000"/>
                            </a:solidFill>
                          </a:uFill>
                          <a:latin typeface="Arial"/>
                          <a:cs typeface="Arial"/>
                          <a:hlinkClick r:id="rId4"/>
                        </a:rPr>
                        <a:t>2Blo</a:t>
                      </a:r>
                      <a:r>
                        <a:rPr sz="900" i="1" u="sng" spc="-5" dirty="0">
                          <a:uFill>
                            <a:solidFill>
                              <a:srgbClr val="000000"/>
                            </a:solidFill>
                          </a:uFill>
                          <a:latin typeface="Arial"/>
                          <a:cs typeface="Arial"/>
                          <a:hlinkClick r:id="rId4"/>
                        </a:rPr>
                        <a:t>g</a:t>
                      </a:r>
                      <a:r>
                        <a:rPr sz="1350" i="1" baseline="6172" dirty="0">
                          <a:latin typeface="Arial"/>
                          <a:cs typeface="Arial"/>
                        </a:rPr>
                        <a:t>.</a:t>
                      </a:r>
                      <a:r>
                        <a:rPr sz="1350" i="1" spc="-44" baseline="6172" dirty="0">
                          <a:latin typeface="Arial"/>
                          <a:cs typeface="Arial"/>
                        </a:rPr>
                        <a:t> </a:t>
                      </a:r>
                      <a:r>
                        <a:rPr sz="1350" i="1" baseline="6172" dirty="0">
                          <a:latin typeface="Arial"/>
                          <a:cs typeface="Arial"/>
                        </a:rPr>
                        <a:t>They</a:t>
                      </a:r>
                      <a:r>
                        <a:rPr sz="1350" i="1" spc="-44" baseline="6172" dirty="0">
                          <a:latin typeface="Arial"/>
                          <a:cs typeface="Arial"/>
                        </a:rPr>
                        <a:t> </a:t>
                      </a:r>
                      <a:r>
                        <a:rPr sz="1350" i="1" baseline="6172" dirty="0">
                          <a:latin typeface="Arial"/>
                          <a:cs typeface="Arial"/>
                        </a:rPr>
                        <a:t>are  </a:t>
                      </a:r>
                      <a:r>
                        <a:rPr sz="900" i="1" dirty="0">
                          <a:latin typeface="Arial"/>
                          <a:cs typeface="Arial"/>
                        </a:rPr>
                        <a:t>able</a:t>
                      </a:r>
                      <a:r>
                        <a:rPr sz="900" i="1" spc="-30" dirty="0">
                          <a:latin typeface="Arial"/>
                          <a:cs typeface="Arial"/>
                        </a:rPr>
                        <a:t> </a:t>
                      </a:r>
                      <a:r>
                        <a:rPr sz="900" i="1" dirty="0">
                          <a:latin typeface="Arial"/>
                          <a:cs typeface="Arial"/>
                        </a:rPr>
                        <a:t>to</a:t>
                      </a:r>
                      <a:r>
                        <a:rPr sz="900" i="1" spc="-30" dirty="0">
                          <a:latin typeface="Arial"/>
                          <a:cs typeface="Arial"/>
                        </a:rPr>
                        <a:t> </a:t>
                      </a:r>
                      <a:r>
                        <a:rPr sz="900" i="1" dirty="0">
                          <a:latin typeface="Arial"/>
                          <a:cs typeface="Arial"/>
                        </a:rPr>
                        <a:t>use</a:t>
                      </a:r>
                      <a:r>
                        <a:rPr sz="900" i="1" spc="-30" dirty="0">
                          <a:latin typeface="Arial"/>
                          <a:cs typeface="Arial"/>
                        </a:rPr>
                        <a:t> </a:t>
                      </a:r>
                      <a:r>
                        <a:rPr sz="900" i="1" dirty="0">
                          <a:latin typeface="Arial"/>
                          <a:cs typeface="Arial"/>
                        </a:rPr>
                        <a:t>criteria</a:t>
                      </a:r>
                      <a:r>
                        <a:rPr sz="900" i="1" spc="-30" dirty="0">
                          <a:latin typeface="Arial"/>
                          <a:cs typeface="Arial"/>
                        </a:rPr>
                        <a:t> </a:t>
                      </a:r>
                      <a:r>
                        <a:rPr sz="900" i="1" dirty="0">
                          <a:latin typeface="Arial"/>
                          <a:cs typeface="Arial"/>
                        </a:rPr>
                        <a:t>to  </a:t>
                      </a:r>
                      <a:r>
                        <a:rPr sz="900" i="1" spc="-20" dirty="0">
                          <a:latin typeface="Arial"/>
                          <a:cs typeface="Arial"/>
                        </a:rPr>
                        <a:t>evaluate</a:t>
                      </a:r>
                      <a:r>
                        <a:rPr sz="900" i="1" spc="-40" dirty="0">
                          <a:latin typeface="Arial"/>
                          <a:cs typeface="Arial"/>
                        </a:rPr>
                        <a:t> </a:t>
                      </a:r>
                      <a:r>
                        <a:rPr sz="900" i="1" spc="-5" dirty="0">
                          <a:latin typeface="Arial"/>
                          <a:cs typeface="Arial"/>
                        </a:rPr>
                        <a:t>the</a:t>
                      </a:r>
                      <a:r>
                        <a:rPr sz="900" i="1" spc="-35" dirty="0">
                          <a:latin typeface="Arial"/>
                          <a:cs typeface="Arial"/>
                        </a:rPr>
                        <a:t> </a:t>
                      </a:r>
                      <a:r>
                        <a:rPr sz="900" i="1" spc="-5" dirty="0">
                          <a:latin typeface="Arial"/>
                          <a:cs typeface="Arial"/>
                        </a:rPr>
                        <a:t>quality</a:t>
                      </a:r>
                      <a:r>
                        <a:rPr sz="900" i="1" spc="-35" dirty="0">
                          <a:latin typeface="Arial"/>
                          <a:cs typeface="Arial"/>
                        </a:rPr>
                        <a:t> </a:t>
                      </a:r>
                      <a:r>
                        <a:rPr sz="900" i="1" spc="5" dirty="0">
                          <a:latin typeface="Arial"/>
                          <a:cs typeface="Arial"/>
                        </a:rPr>
                        <a:t>of </a:t>
                      </a:r>
                      <a:r>
                        <a:rPr sz="900" i="1" spc="-240" dirty="0">
                          <a:latin typeface="Arial"/>
                          <a:cs typeface="Arial"/>
                        </a:rPr>
                        <a:t> </a:t>
                      </a:r>
                      <a:r>
                        <a:rPr sz="900" i="1" spc="5" dirty="0">
                          <a:latin typeface="Arial"/>
                          <a:cs typeface="Arial"/>
                        </a:rPr>
                        <a:t>digital</a:t>
                      </a:r>
                      <a:r>
                        <a:rPr sz="900" i="1" spc="-40" dirty="0">
                          <a:latin typeface="Arial"/>
                          <a:cs typeface="Arial"/>
                        </a:rPr>
                        <a:t> </a:t>
                      </a:r>
                      <a:r>
                        <a:rPr sz="900" i="1" spc="-5" dirty="0">
                          <a:latin typeface="Arial"/>
                          <a:cs typeface="Arial"/>
                        </a:rPr>
                        <a:t>solutions</a:t>
                      </a:r>
                      <a:r>
                        <a:rPr sz="900" i="1" spc="-40" dirty="0">
                          <a:latin typeface="Arial"/>
                          <a:cs typeface="Arial"/>
                        </a:rPr>
                        <a:t> </a:t>
                      </a:r>
                      <a:r>
                        <a:rPr sz="900" i="1" spc="-15" dirty="0">
                          <a:latin typeface="Arial"/>
                          <a:cs typeface="Arial"/>
                        </a:rPr>
                        <a:t>and</a:t>
                      </a:r>
                      <a:endParaRPr sz="900">
                        <a:latin typeface="Arial"/>
                        <a:cs typeface="Arial"/>
                      </a:endParaRPr>
                    </a:p>
                    <a:p>
                      <a:pPr marL="147955" marR="111760" indent="-635" algn="ctr">
                        <a:lnSpc>
                          <a:spcPts val="1040"/>
                        </a:lnSpc>
                        <a:spcBef>
                          <a:spcPts val="30"/>
                        </a:spcBef>
                      </a:pPr>
                      <a:r>
                        <a:rPr sz="900" i="1" spc="-25" dirty="0">
                          <a:latin typeface="Arial"/>
                          <a:cs typeface="Arial"/>
                        </a:rPr>
                        <a:t>are </a:t>
                      </a:r>
                      <a:r>
                        <a:rPr sz="900" i="1" spc="-15" dirty="0">
                          <a:latin typeface="Arial"/>
                          <a:cs typeface="Arial"/>
                        </a:rPr>
                        <a:t>able </a:t>
                      </a:r>
                      <a:r>
                        <a:rPr sz="900" i="1" spc="15" dirty="0">
                          <a:latin typeface="Arial"/>
                          <a:cs typeface="Arial"/>
                        </a:rPr>
                        <a:t>to </a:t>
                      </a:r>
                      <a:r>
                        <a:rPr sz="900" i="1" spc="5" dirty="0">
                          <a:latin typeface="Arial"/>
                          <a:cs typeface="Arial"/>
                        </a:rPr>
                        <a:t>identify </a:t>
                      </a:r>
                      <a:r>
                        <a:rPr sz="900" i="1" spc="10" dirty="0">
                          <a:latin typeface="Arial"/>
                          <a:cs typeface="Arial"/>
                        </a:rPr>
                        <a:t> </a:t>
                      </a:r>
                      <a:r>
                        <a:rPr sz="900" i="1" spc="5" dirty="0">
                          <a:latin typeface="Arial"/>
                          <a:cs typeface="Arial"/>
                        </a:rPr>
                        <a:t>improvements</a:t>
                      </a:r>
                      <a:r>
                        <a:rPr sz="900" i="1" dirty="0">
                          <a:latin typeface="Arial"/>
                          <a:cs typeface="Arial"/>
                        </a:rPr>
                        <a:t>,</a:t>
                      </a:r>
                      <a:r>
                        <a:rPr sz="900" i="1" spc="-30" dirty="0">
                          <a:latin typeface="Arial"/>
                          <a:cs typeface="Arial"/>
                        </a:rPr>
                        <a:t> </a:t>
                      </a:r>
                      <a:r>
                        <a:rPr sz="900" i="1" spc="5" dirty="0">
                          <a:latin typeface="Arial"/>
                          <a:cs typeface="Arial"/>
                        </a:rPr>
                        <a:t>making  </a:t>
                      </a:r>
                      <a:r>
                        <a:rPr sz="900" i="1" spc="-25" dirty="0">
                          <a:latin typeface="Arial"/>
                          <a:cs typeface="Arial"/>
                        </a:rPr>
                        <a:t>some</a:t>
                      </a:r>
                      <a:r>
                        <a:rPr sz="900" i="1" spc="-40" dirty="0">
                          <a:latin typeface="Arial"/>
                          <a:cs typeface="Arial"/>
                        </a:rPr>
                        <a:t> </a:t>
                      </a:r>
                      <a:r>
                        <a:rPr sz="900" i="1" spc="-10" dirty="0">
                          <a:latin typeface="Arial"/>
                          <a:cs typeface="Arial"/>
                        </a:rPr>
                        <a:t>refinements.</a:t>
                      </a:r>
                      <a:endParaRPr sz="900">
                        <a:latin typeface="Arial"/>
                        <a:cs typeface="Arial"/>
                      </a:endParaRPr>
                    </a:p>
                  </a:txBody>
                  <a:tcPr marL="0" marR="0" marT="9461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ADF4E5"/>
                    </a:solidFill>
                  </a:tcPr>
                </a:tc>
                <a:tc>
                  <a:txBody>
                    <a:bodyPr/>
                    <a:lstStyle/>
                    <a:p>
                      <a:pPr marL="140335" marR="132715" indent="635" algn="ctr">
                        <a:lnSpc>
                          <a:spcPts val="1040"/>
                        </a:lnSpc>
                        <a:spcBef>
                          <a:spcPts val="745"/>
                        </a:spcBef>
                      </a:pPr>
                      <a:r>
                        <a:rPr sz="900" i="1" spc="-10" dirty="0">
                          <a:latin typeface="Arial"/>
                          <a:cs typeface="Arial"/>
                        </a:rPr>
                        <a:t>Children </a:t>
                      </a:r>
                      <a:r>
                        <a:rPr sz="900" i="1" spc="-5" dirty="0">
                          <a:latin typeface="Arial"/>
                          <a:cs typeface="Arial"/>
                        </a:rPr>
                        <a:t>demonstrate </a:t>
                      </a:r>
                      <a:r>
                        <a:rPr sz="900" i="1" dirty="0">
                          <a:latin typeface="Arial"/>
                          <a:cs typeface="Arial"/>
                        </a:rPr>
                        <a:t> the</a:t>
                      </a:r>
                      <a:r>
                        <a:rPr sz="900" i="1" spc="-30" dirty="0">
                          <a:latin typeface="Arial"/>
                          <a:cs typeface="Arial"/>
                        </a:rPr>
                        <a:t> </a:t>
                      </a:r>
                      <a:r>
                        <a:rPr sz="900" i="1" dirty="0">
                          <a:latin typeface="Arial"/>
                          <a:cs typeface="Arial"/>
                        </a:rPr>
                        <a:t>safe</a:t>
                      </a:r>
                      <a:r>
                        <a:rPr sz="900" i="1" spc="-30" dirty="0">
                          <a:latin typeface="Arial"/>
                          <a:cs typeface="Arial"/>
                        </a:rPr>
                        <a:t> </a:t>
                      </a:r>
                      <a:r>
                        <a:rPr sz="900" i="1" dirty="0">
                          <a:latin typeface="Arial"/>
                          <a:cs typeface="Arial"/>
                        </a:rPr>
                        <a:t>and</a:t>
                      </a:r>
                      <a:r>
                        <a:rPr sz="900" i="1" spc="-30" dirty="0">
                          <a:latin typeface="Arial"/>
                          <a:cs typeface="Arial"/>
                        </a:rPr>
                        <a:t> </a:t>
                      </a:r>
                      <a:r>
                        <a:rPr sz="900" i="1" dirty="0">
                          <a:latin typeface="Arial"/>
                          <a:cs typeface="Arial"/>
                        </a:rPr>
                        <a:t>respectful  use</a:t>
                      </a:r>
                      <a:r>
                        <a:rPr sz="900" i="1" spc="-30" dirty="0">
                          <a:latin typeface="Arial"/>
                          <a:cs typeface="Arial"/>
                        </a:rPr>
                        <a:t> </a:t>
                      </a:r>
                      <a:r>
                        <a:rPr sz="900" i="1" dirty="0">
                          <a:latin typeface="Arial"/>
                          <a:cs typeface="Arial"/>
                        </a:rPr>
                        <a:t>of</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range</a:t>
                      </a:r>
                      <a:r>
                        <a:rPr sz="900" i="1" spc="-30" dirty="0">
                          <a:latin typeface="Arial"/>
                          <a:cs typeface="Arial"/>
                        </a:rPr>
                        <a:t> </a:t>
                      </a:r>
                      <a:r>
                        <a:rPr sz="900" i="1" dirty="0">
                          <a:latin typeface="Arial"/>
                          <a:cs typeface="Arial"/>
                        </a:rPr>
                        <a:t>of  </a:t>
                      </a:r>
                      <a:r>
                        <a:rPr sz="900" i="1" spc="5" dirty="0">
                          <a:latin typeface="Arial"/>
                          <a:cs typeface="Arial"/>
                        </a:rPr>
                        <a:t>different </a:t>
                      </a:r>
                      <a:r>
                        <a:rPr sz="900" i="1" spc="-10" dirty="0">
                          <a:latin typeface="Arial"/>
                          <a:cs typeface="Arial"/>
                        </a:rPr>
                        <a:t>technologies </a:t>
                      </a:r>
                      <a:r>
                        <a:rPr sz="900" i="1" spc="-5" dirty="0">
                          <a:latin typeface="Arial"/>
                          <a:cs typeface="Arial"/>
                        </a:rPr>
                        <a:t> </a:t>
                      </a:r>
                      <a:r>
                        <a:rPr sz="900" i="1" spc="-15" dirty="0">
                          <a:latin typeface="Arial"/>
                          <a:cs typeface="Arial"/>
                        </a:rPr>
                        <a:t>and</a:t>
                      </a:r>
                      <a:r>
                        <a:rPr sz="900" i="1" spc="-35" dirty="0">
                          <a:latin typeface="Arial"/>
                          <a:cs typeface="Arial"/>
                        </a:rPr>
                        <a:t> </a:t>
                      </a:r>
                      <a:r>
                        <a:rPr sz="900" i="1" spc="-15" dirty="0">
                          <a:latin typeface="Arial"/>
                          <a:cs typeface="Arial"/>
                        </a:rPr>
                        <a:t>online</a:t>
                      </a:r>
                      <a:r>
                        <a:rPr sz="900" i="1" spc="-35" dirty="0">
                          <a:latin typeface="Arial"/>
                          <a:cs typeface="Arial"/>
                        </a:rPr>
                        <a:t> </a:t>
                      </a:r>
                      <a:r>
                        <a:rPr sz="900" i="1" spc="-30" dirty="0">
                          <a:latin typeface="Arial"/>
                          <a:cs typeface="Arial"/>
                        </a:rPr>
                        <a:t>services.</a:t>
                      </a:r>
                      <a:endParaRPr sz="900">
                        <a:latin typeface="Arial"/>
                        <a:cs typeface="Arial"/>
                      </a:endParaRPr>
                    </a:p>
                    <a:p>
                      <a:pPr marL="154940" marR="146050" indent="-1270" algn="ctr">
                        <a:lnSpc>
                          <a:spcPts val="1040"/>
                        </a:lnSpc>
                        <a:spcBef>
                          <a:spcPts val="20"/>
                        </a:spcBef>
                      </a:pPr>
                      <a:r>
                        <a:rPr sz="900" i="1" spc="-25" dirty="0">
                          <a:latin typeface="Arial"/>
                          <a:cs typeface="Arial"/>
                        </a:rPr>
                        <a:t>They </a:t>
                      </a:r>
                      <a:r>
                        <a:rPr sz="900" i="1" dirty="0">
                          <a:latin typeface="Arial"/>
                          <a:cs typeface="Arial"/>
                        </a:rPr>
                        <a:t>identify </a:t>
                      </a:r>
                      <a:r>
                        <a:rPr sz="900" i="1" spc="-20" dirty="0">
                          <a:latin typeface="Arial"/>
                          <a:cs typeface="Arial"/>
                        </a:rPr>
                        <a:t>more </a:t>
                      </a:r>
                      <a:r>
                        <a:rPr sz="900" i="1" spc="-15" dirty="0">
                          <a:latin typeface="Arial"/>
                          <a:cs typeface="Arial"/>
                        </a:rPr>
                        <a:t> </a:t>
                      </a:r>
                      <a:r>
                        <a:rPr sz="900" i="1" spc="-10" dirty="0">
                          <a:latin typeface="Arial"/>
                          <a:cs typeface="Arial"/>
                        </a:rPr>
                        <a:t>discreet </a:t>
                      </a:r>
                      <a:r>
                        <a:rPr sz="900" i="1" spc="-5" dirty="0">
                          <a:latin typeface="Arial"/>
                          <a:cs typeface="Arial"/>
                        </a:rPr>
                        <a:t>inappropriate </a:t>
                      </a:r>
                      <a:r>
                        <a:rPr sz="900" i="1" spc="-235" dirty="0">
                          <a:latin typeface="Arial"/>
                          <a:cs typeface="Arial"/>
                        </a:rPr>
                        <a:t> </a:t>
                      </a:r>
                      <a:r>
                        <a:rPr sz="900" i="1" spc="-15" dirty="0">
                          <a:latin typeface="Arial"/>
                          <a:cs typeface="Arial"/>
                        </a:rPr>
                        <a:t>behaviours </a:t>
                      </a:r>
                      <a:r>
                        <a:rPr sz="900" i="1" dirty="0">
                          <a:latin typeface="Arial"/>
                          <a:cs typeface="Arial"/>
                        </a:rPr>
                        <a:t>through </a:t>
                      </a:r>
                      <a:r>
                        <a:rPr sz="900" i="1" spc="5" dirty="0">
                          <a:latin typeface="Arial"/>
                          <a:cs typeface="Arial"/>
                        </a:rPr>
                        <a:t> </a:t>
                      </a:r>
                      <a:r>
                        <a:rPr sz="900" i="1" spc="-5" dirty="0">
                          <a:latin typeface="Arial"/>
                          <a:cs typeface="Arial"/>
                        </a:rPr>
                        <a:t>developing</a:t>
                      </a:r>
                      <a:r>
                        <a:rPr sz="900" i="1" spc="-40" dirty="0">
                          <a:latin typeface="Arial"/>
                          <a:cs typeface="Arial"/>
                        </a:rPr>
                        <a:t> </a:t>
                      </a:r>
                      <a:r>
                        <a:rPr sz="900" i="1" spc="-5" dirty="0">
                          <a:latin typeface="Arial"/>
                          <a:cs typeface="Arial"/>
                        </a:rPr>
                        <a:t>critical</a:t>
                      </a:r>
                      <a:endParaRPr sz="900">
                        <a:latin typeface="Arial"/>
                        <a:cs typeface="Arial"/>
                      </a:endParaRPr>
                    </a:p>
                    <a:p>
                      <a:pPr marL="115570" marR="106680" indent="-1270" algn="ctr">
                        <a:lnSpc>
                          <a:spcPct val="94900"/>
                        </a:lnSpc>
                        <a:spcBef>
                          <a:spcPts val="105"/>
                        </a:spcBef>
                      </a:pPr>
                      <a:r>
                        <a:rPr sz="1350" i="1" baseline="6172" dirty="0">
                          <a:latin typeface="Arial"/>
                          <a:cs typeface="Arial"/>
                        </a:rPr>
                        <a:t>thinking,</a:t>
                      </a:r>
                      <a:r>
                        <a:rPr sz="1350" i="1" spc="-44" baseline="6172" dirty="0">
                          <a:latin typeface="Arial"/>
                          <a:cs typeface="Arial"/>
                        </a:rPr>
                        <a:t> </a:t>
                      </a:r>
                      <a:r>
                        <a:rPr sz="1350" i="1" baseline="6172" dirty="0">
                          <a:latin typeface="Arial"/>
                          <a:cs typeface="Arial"/>
                        </a:rPr>
                        <a:t>e.g.</a:t>
                      </a:r>
                      <a:r>
                        <a:rPr sz="1350" i="1" spc="-44" baseline="6172" dirty="0">
                          <a:latin typeface="Arial"/>
                          <a:cs typeface="Arial"/>
                        </a:rPr>
                        <a:t> </a:t>
                      </a:r>
                      <a:r>
                        <a:rPr sz="900" i="1" u="sng" dirty="0">
                          <a:uFill>
                            <a:solidFill>
                              <a:srgbClr val="000000"/>
                            </a:solidFill>
                          </a:uFill>
                          <a:latin typeface="Arial"/>
                          <a:cs typeface="Arial"/>
                        </a:rPr>
                        <a:t>2Respond </a:t>
                      </a:r>
                      <a:r>
                        <a:rPr sz="900" i="1" dirty="0">
                          <a:latin typeface="Arial"/>
                          <a:cs typeface="Arial"/>
                        </a:rPr>
                        <a:t> </a:t>
                      </a:r>
                      <a:r>
                        <a:rPr sz="900" i="1" spc="-10" dirty="0">
                          <a:latin typeface="Arial"/>
                          <a:cs typeface="Arial"/>
                        </a:rPr>
                        <a:t>activities. </a:t>
                      </a:r>
                      <a:r>
                        <a:rPr sz="900" i="1" spc="-25" dirty="0">
                          <a:latin typeface="Arial"/>
                          <a:cs typeface="Arial"/>
                        </a:rPr>
                        <a:t>They </a:t>
                      </a:r>
                      <a:r>
                        <a:rPr sz="900" i="1" spc="-20" dirty="0">
                          <a:latin typeface="Arial"/>
                          <a:cs typeface="Arial"/>
                        </a:rPr>
                        <a:t> recognise </a:t>
                      </a:r>
                      <a:r>
                        <a:rPr sz="900" i="1" spc="-5" dirty="0">
                          <a:latin typeface="Arial"/>
                          <a:cs typeface="Arial"/>
                        </a:rPr>
                        <a:t>the </a:t>
                      </a:r>
                      <a:r>
                        <a:rPr sz="900" i="1" spc="-20" dirty="0">
                          <a:latin typeface="Arial"/>
                          <a:cs typeface="Arial"/>
                        </a:rPr>
                        <a:t>value </a:t>
                      </a:r>
                      <a:r>
                        <a:rPr sz="900" i="1" spc="-5" dirty="0">
                          <a:latin typeface="Arial"/>
                          <a:cs typeface="Arial"/>
                        </a:rPr>
                        <a:t>in </a:t>
                      </a:r>
                      <a:r>
                        <a:rPr sz="900" i="1" dirty="0">
                          <a:latin typeface="Arial"/>
                          <a:cs typeface="Arial"/>
                        </a:rPr>
                        <a:t> </a:t>
                      </a:r>
                      <a:r>
                        <a:rPr sz="900" i="1" spc="-10" dirty="0">
                          <a:latin typeface="Arial"/>
                          <a:cs typeface="Arial"/>
                        </a:rPr>
                        <a:t>preserving</a:t>
                      </a:r>
                      <a:r>
                        <a:rPr sz="900" i="1" spc="-55" dirty="0">
                          <a:latin typeface="Arial"/>
                          <a:cs typeface="Arial"/>
                        </a:rPr>
                        <a:t> </a:t>
                      </a:r>
                      <a:r>
                        <a:rPr sz="900" i="1" spc="5" dirty="0">
                          <a:latin typeface="Arial"/>
                          <a:cs typeface="Arial"/>
                        </a:rPr>
                        <a:t>their</a:t>
                      </a:r>
                      <a:r>
                        <a:rPr sz="900" i="1" spc="-50" dirty="0">
                          <a:latin typeface="Arial"/>
                          <a:cs typeface="Arial"/>
                        </a:rPr>
                        <a:t> </a:t>
                      </a:r>
                      <a:r>
                        <a:rPr sz="900" i="1" spc="-5" dirty="0">
                          <a:latin typeface="Arial"/>
                          <a:cs typeface="Arial"/>
                        </a:rPr>
                        <a:t>privacy </a:t>
                      </a:r>
                      <a:r>
                        <a:rPr sz="900" i="1" spc="-235" dirty="0">
                          <a:latin typeface="Arial"/>
                          <a:cs typeface="Arial"/>
                        </a:rPr>
                        <a:t> </a:t>
                      </a:r>
                      <a:r>
                        <a:rPr sz="900" i="1" spc="10" dirty="0">
                          <a:latin typeface="Arial"/>
                          <a:cs typeface="Arial"/>
                        </a:rPr>
                        <a:t>when </a:t>
                      </a:r>
                      <a:r>
                        <a:rPr sz="900" i="1" spc="-10" dirty="0">
                          <a:latin typeface="Arial"/>
                          <a:cs typeface="Arial"/>
                        </a:rPr>
                        <a:t>online </a:t>
                      </a:r>
                      <a:r>
                        <a:rPr sz="900" i="1" spc="10" dirty="0">
                          <a:latin typeface="Arial"/>
                          <a:cs typeface="Arial"/>
                        </a:rPr>
                        <a:t>for </a:t>
                      </a:r>
                      <a:r>
                        <a:rPr sz="900" i="1" spc="5" dirty="0">
                          <a:latin typeface="Arial"/>
                          <a:cs typeface="Arial"/>
                        </a:rPr>
                        <a:t>their </a:t>
                      </a:r>
                      <a:r>
                        <a:rPr sz="900" i="1" spc="10" dirty="0">
                          <a:latin typeface="Arial"/>
                          <a:cs typeface="Arial"/>
                        </a:rPr>
                        <a:t> </a:t>
                      </a:r>
                      <a:r>
                        <a:rPr sz="900" i="1" spc="15" dirty="0">
                          <a:latin typeface="Arial"/>
                          <a:cs typeface="Arial"/>
                        </a:rPr>
                        <a:t>own </a:t>
                      </a:r>
                      <a:r>
                        <a:rPr sz="900" i="1" spc="-15" dirty="0">
                          <a:latin typeface="Arial"/>
                          <a:cs typeface="Arial"/>
                        </a:rPr>
                        <a:t>and </a:t>
                      </a:r>
                      <a:r>
                        <a:rPr sz="900" i="1" spc="-5" dirty="0">
                          <a:latin typeface="Arial"/>
                          <a:cs typeface="Arial"/>
                        </a:rPr>
                        <a:t>other </a:t>
                      </a:r>
                      <a:r>
                        <a:rPr sz="900" i="1" spc="-20" dirty="0">
                          <a:latin typeface="Arial"/>
                          <a:cs typeface="Arial"/>
                        </a:rPr>
                        <a:t>people’s </a:t>
                      </a:r>
                      <a:r>
                        <a:rPr sz="900" i="1" spc="-235" dirty="0">
                          <a:latin typeface="Arial"/>
                          <a:cs typeface="Arial"/>
                        </a:rPr>
                        <a:t> </a:t>
                      </a:r>
                      <a:r>
                        <a:rPr sz="900" i="1" spc="-10" dirty="0">
                          <a:latin typeface="Arial"/>
                          <a:cs typeface="Arial"/>
                        </a:rPr>
                        <a:t>safety.</a:t>
                      </a:r>
                      <a:endParaRPr sz="900">
                        <a:latin typeface="Arial"/>
                        <a:cs typeface="Arial"/>
                      </a:endParaRPr>
                    </a:p>
                  </a:txBody>
                  <a:tcPr marL="0" marR="0" marT="9461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ED9BA4"/>
                    </a:solidFill>
                  </a:tcPr>
                </a:tc>
                <a:extLst>
                  <a:ext uri="{0D108BD9-81ED-4DB2-BD59-A6C34878D82A}">
                    <a16:rowId xmlns:a16="http://schemas.microsoft.com/office/drawing/2014/main" val="10002"/>
                  </a:ext>
                </a:extLst>
              </a:tr>
            </a:tbl>
          </a:graphicData>
        </a:graphic>
      </p:graphicFrame>
      <p:sp>
        <p:nvSpPr>
          <p:cNvPr id="3" name="object 3"/>
          <p:cNvSpPr txBox="1"/>
          <p:nvPr/>
        </p:nvSpPr>
        <p:spPr>
          <a:xfrm>
            <a:off x="275300" y="277538"/>
            <a:ext cx="2708910" cy="513080"/>
          </a:xfrm>
          <a:prstGeom prst="rect">
            <a:avLst/>
          </a:prstGeom>
        </p:spPr>
        <p:txBody>
          <a:bodyPr vert="horz" wrap="square" lIns="0" tIns="12700" rIns="0" bIns="0" rtlCol="0">
            <a:spAutoFit/>
          </a:bodyPr>
          <a:lstStyle/>
          <a:p>
            <a:pPr marL="12700">
              <a:lnSpc>
                <a:spcPct val="100000"/>
              </a:lnSpc>
              <a:spcBef>
                <a:spcPts val="100"/>
              </a:spcBef>
            </a:pPr>
            <a:r>
              <a:rPr sz="1600" b="1" spc="5" dirty="0">
                <a:solidFill>
                  <a:srgbClr val="8A52A1"/>
                </a:solidFill>
                <a:latin typeface="Arial"/>
                <a:cs typeface="Arial"/>
              </a:rPr>
              <a:t>Computing</a:t>
            </a:r>
            <a:r>
              <a:rPr sz="1600" b="1" spc="-30" dirty="0">
                <a:solidFill>
                  <a:srgbClr val="8A52A1"/>
                </a:solidFill>
                <a:latin typeface="Arial"/>
                <a:cs typeface="Arial"/>
              </a:rPr>
              <a:t> </a:t>
            </a:r>
            <a:r>
              <a:rPr sz="1600" b="1" spc="-20" dirty="0">
                <a:solidFill>
                  <a:srgbClr val="8A52A1"/>
                </a:solidFill>
                <a:latin typeface="Arial"/>
                <a:cs typeface="Arial"/>
              </a:rPr>
              <a:t>Progression</a:t>
            </a:r>
            <a:endParaRPr sz="1600" dirty="0">
              <a:latin typeface="Arial"/>
              <a:cs typeface="Arial"/>
            </a:endParaRPr>
          </a:p>
          <a:p>
            <a:pPr marL="12700">
              <a:lnSpc>
                <a:spcPct val="100000"/>
              </a:lnSpc>
            </a:pPr>
            <a:endParaRPr lang="en-US" sz="1600" b="1" spc="-20" dirty="0">
              <a:solidFill>
                <a:srgbClr val="8A52A1"/>
              </a:solidFill>
              <a:latin typeface="Arial"/>
              <a:cs typeface="Arial"/>
            </a:endParaRPr>
          </a:p>
        </p:txBody>
      </p:sp>
      <p:grpSp>
        <p:nvGrpSpPr>
          <p:cNvPr id="4" name="object 4"/>
          <p:cNvGrpSpPr/>
          <p:nvPr/>
        </p:nvGrpSpPr>
        <p:grpSpPr>
          <a:xfrm>
            <a:off x="9832499" y="288005"/>
            <a:ext cx="571500" cy="571500"/>
            <a:chOff x="9832499" y="288005"/>
            <a:chExt cx="571500" cy="571500"/>
          </a:xfrm>
        </p:grpSpPr>
        <p:sp>
          <p:nvSpPr>
            <p:cNvPr id="5" name="object 5"/>
            <p:cNvSpPr/>
            <p:nvPr/>
          </p:nvSpPr>
          <p:spPr>
            <a:xfrm>
              <a:off x="9832499" y="288005"/>
              <a:ext cx="571500" cy="571500"/>
            </a:xfrm>
            <a:custGeom>
              <a:avLst/>
              <a:gdLst/>
              <a:ahLst/>
              <a:cxnLst/>
              <a:rect l="l" t="t" r="r" b="b"/>
              <a:pathLst>
                <a:path w="571500" h="571500">
                  <a:moveTo>
                    <a:pt x="285750" y="0"/>
                  </a:moveTo>
                  <a:lnTo>
                    <a:pt x="239401" y="3740"/>
                  </a:lnTo>
                  <a:lnTo>
                    <a:pt x="195432" y="14568"/>
                  </a:lnTo>
                  <a:lnTo>
                    <a:pt x="154433" y="31895"/>
                  </a:lnTo>
                  <a:lnTo>
                    <a:pt x="116991" y="55134"/>
                  </a:lnTo>
                  <a:lnTo>
                    <a:pt x="83696" y="83696"/>
                  </a:lnTo>
                  <a:lnTo>
                    <a:pt x="55134" y="116991"/>
                  </a:lnTo>
                  <a:lnTo>
                    <a:pt x="31895" y="154433"/>
                  </a:lnTo>
                  <a:lnTo>
                    <a:pt x="14568" y="195432"/>
                  </a:lnTo>
                  <a:lnTo>
                    <a:pt x="3740" y="239401"/>
                  </a:lnTo>
                  <a:lnTo>
                    <a:pt x="0" y="285749"/>
                  </a:lnTo>
                  <a:lnTo>
                    <a:pt x="3740" y="332098"/>
                  </a:lnTo>
                  <a:lnTo>
                    <a:pt x="14576" y="376087"/>
                  </a:lnTo>
                  <a:lnTo>
                    <a:pt x="31895" y="417066"/>
                  </a:lnTo>
                  <a:lnTo>
                    <a:pt x="55134" y="454508"/>
                  </a:lnTo>
                  <a:lnTo>
                    <a:pt x="83696" y="487803"/>
                  </a:lnTo>
                  <a:lnTo>
                    <a:pt x="116991" y="516365"/>
                  </a:lnTo>
                  <a:lnTo>
                    <a:pt x="154433" y="539604"/>
                  </a:lnTo>
                  <a:lnTo>
                    <a:pt x="195432" y="556931"/>
                  </a:lnTo>
                  <a:lnTo>
                    <a:pt x="239401" y="567759"/>
                  </a:lnTo>
                  <a:lnTo>
                    <a:pt x="285750" y="571499"/>
                  </a:lnTo>
                  <a:lnTo>
                    <a:pt x="332098" y="567759"/>
                  </a:lnTo>
                  <a:lnTo>
                    <a:pt x="376067" y="556931"/>
                  </a:lnTo>
                  <a:lnTo>
                    <a:pt x="404490" y="544918"/>
                  </a:lnTo>
                  <a:lnTo>
                    <a:pt x="285750" y="544918"/>
                  </a:lnTo>
                  <a:lnTo>
                    <a:pt x="239225" y="540735"/>
                  </a:lnTo>
                  <a:lnTo>
                    <a:pt x="195412" y="528677"/>
                  </a:lnTo>
                  <a:lnTo>
                    <a:pt x="155046" y="509482"/>
                  </a:lnTo>
                  <a:lnTo>
                    <a:pt x="118867" y="483888"/>
                  </a:lnTo>
                  <a:lnTo>
                    <a:pt x="87611" y="452632"/>
                  </a:lnTo>
                  <a:lnTo>
                    <a:pt x="62017" y="416453"/>
                  </a:lnTo>
                  <a:lnTo>
                    <a:pt x="42816" y="376067"/>
                  </a:lnTo>
                  <a:lnTo>
                    <a:pt x="30764" y="332274"/>
                  </a:lnTo>
                  <a:lnTo>
                    <a:pt x="26581" y="285749"/>
                  </a:lnTo>
                  <a:lnTo>
                    <a:pt x="30764" y="239225"/>
                  </a:lnTo>
                  <a:lnTo>
                    <a:pt x="42822" y="195412"/>
                  </a:lnTo>
                  <a:lnTo>
                    <a:pt x="62017" y="155046"/>
                  </a:lnTo>
                  <a:lnTo>
                    <a:pt x="87611" y="118867"/>
                  </a:lnTo>
                  <a:lnTo>
                    <a:pt x="118867" y="87611"/>
                  </a:lnTo>
                  <a:lnTo>
                    <a:pt x="155046" y="62017"/>
                  </a:lnTo>
                  <a:lnTo>
                    <a:pt x="195412" y="42822"/>
                  </a:lnTo>
                  <a:lnTo>
                    <a:pt x="239225" y="30764"/>
                  </a:lnTo>
                  <a:lnTo>
                    <a:pt x="285750" y="26581"/>
                  </a:lnTo>
                  <a:lnTo>
                    <a:pt x="404490" y="26581"/>
                  </a:lnTo>
                  <a:lnTo>
                    <a:pt x="376067" y="14568"/>
                  </a:lnTo>
                  <a:lnTo>
                    <a:pt x="332098" y="3740"/>
                  </a:lnTo>
                  <a:lnTo>
                    <a:pt x="285750" y="0"/>
                  </a:lnTo>
                  <a:close/>
                </a:path>
                <a:path w="571500" h="571500">
                  <a:moveTo>
                    <a:pt x="404490" y="26581"/>
                  </a:moveTo>
                  <a:lnTo>
                    <a:pt x="285750" y="26581"/>
                  </a:lnTo>
                  <a:lnTo>
                    <a:pt x="332274" y="30764"/>
                  </a:lnTo>
                  <a:lnTo>
                    <a:pt x="376087" y="42822"/>
                  </a:lnTo>
                  <a:lnTo>
                    <a:pt x="416453" y="62017"/>
                  </a:lnTo>
                  <a:lnTo>
                    <a:pt x="452632" y="87611"/>
                  </a:lnTo>
                  <a:lnTo>
                    <a:pt x="483888" y="118867"/>
                  </a:lnTo>
                  <a:lnTo>
                    <a:pt x="509482" y="155046"/>
                  </a:lnTo>
                  <a:lnTo>
                    <a:pt x="528683" y="195432"/>
                  </a:lnTo>
                  <a:lnTo>
                    <a:pt x="540735" y="239225"/>
                  </a:lnTo>
                  <a:lnTo>
                    <a:pt x="544918" y="285749"/>
                  </a:lnTo>
                  <a:lnTo>
                    <a:pt x="540735" y="332274"/>
                  </a:lnTo>
                  <a:lnTo>
                    <a:pt x="528677" y="376087"/>
                  </a:lnTo>
                  <a:lnTo>
                    <a:pt x="509482" y="416453"/>
                  </a:lnTo>
                  <a:lnTo>
                    <a:pt x="483888" y="452632"/>
                  </a:lnTo>
                  <a:lnTo>
                    <a:pt x="452632" y="483888"/>
                  </a:lnTo>
                  <a:lnTo>
                    <a:pt x="416453" y="509482"/>
                  </a:lnTo>
                  <a:lnTo>
                    <a:pt x="376087" y="528677"/>
                  </a:lnTo>
                  <a:lnTo>
                    <a:pt x="332274" y="540735"/>
                  </a:lnTo>
                  <a:lnTo>
                    <a:pt x="285750" y="544918"/>
                  </a:lnTo>
                  <a:lnTo>
                    <a:pt x="404490" y="544918"/>
                  </a:lnTo>
                  <a:lnTo>
                    <a:pt x="454508" y="516365"/>
                  </a:lnTo>
                  <a:lnTo>
                    <a:pt x="487803" y="487803"/>
                  </a:lnTo>
                  <a:lnTo>
                    <a:pt x="516365" y="454508"/>
                  </a:lnTo>
                  <a:lnTo>
                    <a:pt x="539604" y="417066"/>
                  </a:lnTo>
                  <a:lnTo>
                    <a:pt x="556931" y="376067"/>
                  </a:lnTo>
                  <a:lnTo>
                    <a:pt x="567759" y="332098"/>
                  </a:lnTo>
                  <a:lnTo>
                    <a:pt x="571500" y="285749"/>
                  </a:lnTo>
                  <a:lnTo>
                    <a:pt x="567759" y="239401"/>
                  </a:lnTo>
                  <a:lnTo>
                    <a:pt x="556923" y="195412"/>
                  </a:lnTo>
                  <a:lnTo>
                    <a:pt x="539604" y="154433"/>
                  </a:lnTo>
                  <a:lnTo>
                    <a:pt x="516365" y="116991"/>
                  </a:lnTo>
                  <a:lnTo>
                    <a:pt x="487803" y="83696"/>
                  </a:lnTo>
                  <a:lnTo>
                    <a:pt x="454508" y="55134"/>
                  </a:lnTo>
                  <a:lnTo>
                    <a:pt x="417066" y="31895"/>
                  </a:lnTo>
                  <a:lnTo>
                    <a:pt x="404490" y="26581"/>
                  </a:lnTo>
                  <a:close/>
                </a:path>
              </a:pathLst>
            </a:custGeom>
            <a:solidFill>
              <a:srgbClr val="663D78"/>
            </a:solidFill>
          </p:spPr>
          <p:txBody>
            <a:bodyPr wrap="square" lIns="0" tIns="0" rIns="0" bIns="0" rtlCol="0"/>
            <a:lstStyle/>
            <a:p>
              <a:endParaRPr/>
            </a:p>
          </p:txBody>
        </p:sp>
        <p:sp>
          <p:nvSpPr>
            <p:cNvPr id="6" name="object 6"/>
            <p:cNvSpPr/>
            <p:nvPr/>
          </p:nvSpPr>
          <p:spPr>
            <a:xfrm>
              <a:off x="9911060" y="354462"/>
              <a:ext cx="414655" cy="412115"/>
            </a:xfrm>
            <a:custGeom>
              <a:avLst/>
              <a:gdLst/>
              <a:ahLst/>
              <a:cxnLst/>
              <a:rect l="l" t="t" r="r" b="b"/>
              <a:pathLst>
                <a:path w="414654" h="412115">
                  <a:moveTo>
                    <a:pt x="213626" y="0"/>
                  </a:moveTo>
                  <a:lnTo>
                    <a:pt x="200748" y="0"/>
                  </a:lnTo>
                  <a:lnTo>
                    <a:pt x="195008" y="3708"/>
                  </a:lnTo>
                  <a:lnTo>
                    <a:pt x="137833" y="125183"/>
                  </a:lnTo>
                  <a:lnTo>
                    <a:pt x="136893" y="125933"/>
                  </a:lnTo>
                  <a:lnTo>
                    <a:pt x="9232" y="145389"/>
                  </a:lnTo>
                  <a:lnTo>
                    <a:pt x="4127" y="149745"/>
                  </a:lnTo>
                  <a:lnTo>
                    <a:pt x="0" y="162090"/>
                  </a:lnTo>
                  <a:lnTo>
                    <a:pt x="1536" y="168897"/>
                  </a:lnTo>
                  <a:lnTo>
                    <a:pt x="94119" y="263550"/>
                  </a:lnTo>
                  <a:lnTo>
                    <a:pt x="94526" y="264909"/>
                  </a:lnTo>
                  <a:lnTo>
                    <a:pt x="72910" y="397090"/>
                  </a:lnTo>
                  <a:lnTo>
                    <a:pt x="74320" y="402234"/>
                  </a:lnTo>
                  <a:lnTo>
                    <a:pt x="80797" y="409854"/>
                  </a:lnTo>
                  <a:lnTo>
                    <a:pt x="85382" y="412013"/>
                  </a:lnTo>
                  <a:lnTo>
                    <a:pt x="92913" y="412013"/>
                  </a:lnTo>
                  <a:lnTo>
                    <a:pt x="95554" y="411314"/>
                  </a:lnTo>
                  <a:lnTo>
                    <a:pt x="206197" y="350329"/>
                  </a:lnTo>
                  <a:lnTo>
                    <a:pt x="207695" y="350189"/>
                  </a:lnTo>
                  <a:lnTo>
                    <a:pt x="318820" y="411314"/>
                  </a:lnTo>
                  <a:lnTo>
                    <a:pt x="321462" y="412013"/>
                  </a:lnTo>
                  <a:lnTo>
                    <a:pt x="324205" y="412013"/>
                  </a:lnTo>
                  <a:lnTo>
                    <a:pt x="329006" y="412013"/>
                  </a:lnTo>
                  <a:lnTo>
                    <a:pt x="333590" y="409854"/>
                  </a:lnTo>
                  <a:lnTo>
                    <a:pt x="340067" y="402234"/>
                  </a:lnTo>
                  <a:lnTo>
                    <a:pt x="341464" y="397090"/>
                  </a:lnTo>
                  <a:lnTo>
                    <a:pt x="319836" y="264909"/>
                  </a:lnTo>
                  <a:lnTo>
                    <a:pt x="320243" y="263550"/>
                  </a:lnTo>
                  <a:lnTo>
                    <a:pt x="412826" y="168897"/>
                  </a:lnTo>
                  <a:lnTo>
                    <a:pt x="414375" y="162102"/>
                  </a:lnTo>
                  <a:lnTo>
                    <a:pt x="410235" y="149758"/>
                  </a:lnTo>
                  <a:lnTo>
                    <a:pt x="405155" y="145389"/>
                  </a:lnTo>
                  <a:lnTo>
                    <a:pt x="277482" y="125933"/>
                  </a:lnTo>
                  <a:lnTo>
                    <a:pt x="276542" y="125183"/>
                  </a:lnTo>
                  <a:lnTo>
                    <a:pt x="219367" y="3708"/>
                  </a:lnTo>
                  <a:lnTo>
                    <a:pt x="213626" y="0"/>
                  </a:lnTo>
                  <a:close/>
                </a:path>
              </a:pathLst>
            </a:custGeom>
            <a:solidFill>
              <a:srgbClr val="8A52A1"/>
            </a:solidFill>
          </p:spPr>
          <p:txBody>
            <a:bodyPr wrap="square" lIns="0" tIns="0" rIns="0" bIns="0" rtlCol="0"/>
            <a:lstStyle/>
            <a:p>
              <a:endParaRPr/>
            </a:p>
          </p:txBody>
        </p:sp>
        <p:sp>
          <p:nvSpPr>
            <p:cNvPr id="7" name="object 7"/>
            <p:cNvSpPr/>
            <p:nvPr/>
          </p:nvSpPr>
          <p:spPr>
            <a:xfrm>
              <a:off x="9905621" y="347806"/>
              <a:ext cx="425450" cy="425450"/>
            </a:xfrm>
            <a:custGeom>
              <a:avLst/>
              <a:gdLst/>
              <a:ahLst/>
              <a:cxnLst/>
              <a:rect l="l" t="t" r="r" b="b"/>
              <a:pathLst>
                <a:path w="425450" h="425450">
                  <a:moveTo>
                    <a:pt x="221670" y="0"/>
                  </a:moveTo>
                  <a:lnTo>
                    <a:pt x="203585" y="0"/>
                  </a:lnTo>
                  <a:lnTo>
                    <a:pt x="195533" y="5168"/>
                  </a:lnTo>
                  <a:lnTo>
                    <a:pt x="138459" y="126466"/>
                  </a:lnTo>
                  <a:lnTo>
                    <a:pt x="11193" y="145859"/>
                  </a:lnTo>
                  <a:lnTo>
                    <a:pt x="4068" y="151930"/>
                  </a:lnTo>
                  <a:lnTo>
                    <a:pt x="1236" y="160375"/>
                  </a:lnTo>
                  <a:lnTo>
                    <a:pt x="0" y="166943"/>
                  </a:lnTo>
                  <a:lnTo>
                    <a:pt x="564" y="173443"/>
                  </a:lnTo>
                  <a:lnTo>
                    <a:pt x="2856" y="179535"/>
                  </a:lnTo>
                  <a:lnTo>
                    <a:pt x="6799" y="184873"/>
                  </a:lnTo>
                  <a:lnTo>
                    <a:pt x="93006" y="272999"/>
                  </a:lnTo>
                  <a:lnTo>
                    <a:pt x="71480" y="404609"/>
                  </a:lnTo>
                  <a:lnTo>
                    <a:pt x="73423" y="411708"/>
                  </a:lnTo>
                  <a:lnTo>
                    <a:pt x="82427" y="422300"/>
                  </a:lnTo>
                  <a:lnTo>
                    <a:pt x="88853" y="425310"/>
                  </a:lnTo>
                  <a:lnTo>
                    <a:pt x="99432" y="425310"/>
                  </a:lnTo>
                  <a:lnTo>
                    <a:pt x="103268" y="424307"/>
                  </a:lnTo>
                  <a:lnTo>
                    <a:pt x="125568" y="412013"/>
                  </a:lnTo>
                  <a:lnTo>
                    <a:pt x="89768" y="412013"/>
                  </a:lnTo>
                  <a:lnTo>
                    <a:pt x="84637" y="406514"/>
                  </a:lnTo>
                  <a:lnTo>
                    <a:pt x="106875" y="270535"/>
                  </a:lnTo>
                  <a:lnTo>
                    <a:pt x="105795" y="267068"/>
                  </a:lnTo>
                  <a:lnTo>
                    <a:pt x="10355" y="169506"/>
                  </a:lnTo>
                  <a:lnTo>
                    <a:pt x="13644" y="158927"/>
                  </a:lnTo>
                  <a:lnTo>
                    <a:pt x="145521" y="138823"/>
                  </a:lnTo>
                  <a:lnTo>
                    <a:pt x="148340" y="136677"/>
                  </a:lnTo>
                  <a:lnTo>
                    <a:pt x="205490" y="15252"/>
                  </a:lnTo>
                  <a:lnTo>
                    <a:pt x="209059" y="13296"/>
                  </a:lnTo>
                  <a:lnTo>
                    <a:pt x="233546" y="13296"/>
                  </a:lnTo>
                  <a:lnTo>
                    <a:pt x="229722" y="5168"/>
                  </a:lnTo>
                  <a:lnTo>
                    <a:pt x="221670" y="0"/>
                  </a:lnTo>
                  <a:close/>
                </a:path>
                <a:path w="425450" h="425450">
                  <a:moveTo>
                    <a:pt x="240173" y="364020"/>
                  </a:moveTo>
                  <a:lnTo>
                    <a:pt x="212627" y="364020"/>
                  </a:lnTo>
                  <a:lnTo>
                    <a:pt x="321987" y="424307"/>
                  </a:lnTo>
                  <a:lnTo>
                    <a:pt x="325823" y="425310"/>
                  </a:lnTo>
                  <a:lnTo>
                    <a:pt x="336402" y="425310"/>
                  </a:lnTo>
                  <a:lnTo>
                    <a:pt x="342828" y="422300"/>
                  </a:lnTo>
                  <a:lnTo>
                    <a:pt x="351573" y="412013"/>
                  </a:lnTo>
                  <a:lnTo>
                    <a:pt x="328109" y="412013"/>
                  </a:lnTo>
                  <a:lnTo>
                    <a:pt x="326521" y="411632"/>
                  </a:lnTo>
                  <a:lnTo>
                    <a:pt x="240173" y="364020"/>
                  </a:lnTo>
                  <a:close/>
                </a:path>
                <a:path w="425450" h="425450">
                  <a:moveTo>
                    <a:pt x="214228" y="350202"/>
                  </a:moveTo>
                  <a:lnTo>
                    <a:pt x="211027" y="350202"/>
                  </a:lnTo>
                  <a:lnTo>
                    <a:pt x="209427" y="350596"/>
                  </a:lnTo>
                  <a:lnTo>
                    <a:pt x="98734" y="411632"/>
                  </a:lnTo>
                  <a:lnTo>
                    <a:pt x="97146" y="412013"/>
                  </a:lnTo>
                  <a:lnTo>
                    <a:pt x="125568" y="412013"/>
                  </a:lnTo>
                  <a:lnTo>
                    <a:pt x="212627" y="364020"/>
                  </a:lnTo>
                  <a:lnTo>
                    <a:pt x="240173" y="364020"/>
                  </a:lnTo>
                  <a:lnTo>
                    <a:pt x="215828" y="350596"/>
                  </a:lnTo>
                  <a:lnTo>
                    <a:pt x="214228" y="350202"/>
                  </a:lnTo>
                  <a:close/>
                </a:path>
                <a:path w="425450" h="425450">
                  <a:moveTo>
                    <a:pt x="233546" y="13296"/>
                  </a:moveTo>
                  <a:lnTo>
                    <a:pt x="216196" y="13296"/>
                  </a:lnTo>
                  <a:lnTo>
                    <a:pt x="219765" y="15252"/>
                  </a:lnTo>
                  <a:lnTo>
                    <a:pt x="276915" y="136677"/>
                  </a:lnTo>
                  <a:lnTo>
                    <a:pt x="279734" y="138823"/>
                  </a:lnTo>
                  <a:lnTo>
                    <a:pt x="411624" y="158927"/>
                  </a:lnTo>
                  <a:lnTo>
                    <a:pt x="414900" y="169506"/>
                  </a:lnTo>
                  <a:lnTo>
                    <a:pt x="319460" y="267068"/>
                  </a:lnTo>
                  <a:lnTo>
                    <a:pt x="318380" y="270535"/>
                  </a:lnTo>
                  <a:lnTo>
                    <a:pt x="340618" y="406514"/>
                  </a:lnTo>
                  <a:lnTo>
                    <a:pt x="335475" y="412013"/>
                  </a:lnTo>
                  <a:lnTo>
                    <a:pt x="351573" y="412013"/>
                  </a:lnTo>
                  <a:lnTo>
                    <a:pt x="351832" y="411708"/>
                  </a:lnTo>
                  <a:lnTo>
                    <a:pt x="353775" y="404609"/>
                  </a:lnTo>
                  <a:lnTo>
                    <a:pt x="332249" y="272999"/>
                  </a:lnTo>
                  <a:lnTo>
                    <a:pt x="418456" y="184873"/>
                  </a:lnTo>
                  <a:lnTo>
                    <a:pt x="422399" y="179535"/>
                  </a:lnTo>
                  <a:lnTo>
                    <a:pt x="424690" y="173443"/>
                  </a:lnTo>
                  <a:lnTo>
                    <a:pt x="425255" y="166943"/>
                  </a:lnTo>
                  <a:lnTo>
                    <a:pt x="424019" y="160375"/>
                  </a:lnTo>
                  <a:lnTo>
                    <a:pt x="421187" y="151917"/>
                  </a:lnTo>
                  <a:lnTo>
                    <a:pt x="414062" y="145859"/>
                  </a:lnTo>
                  <a:lnTo>
                    <a:pt x="286795" y="126466"/>
                  </a:lnTo>
                  <a:lnTo>
                    <a:pt x="233546" y="13296"/>
                  </a:lnTo>
                  <a:close/>
                </a:path>
              </a:pathLst>
            </a:custGeom>
            <a:solidFill>
              <a:srgbClr val="663D78"/>
            </a:solidFill>
          </p:spPr>
          <p:txBody>
            <a:bodyPr wrap="square" lIns="0" tIns="0" rIns="0" bIns="0" rtlCol="0"/>
            <a:lstStyle/>
            <a:p>
              <a:endParaRPr/>
            </a:p>
          </p:txBody>
        </p:sp>
      </p:grpSp>
      <p:sp>
        <p:nvSpPr>
          <p:cNvPr id="8" name="object 8"/>
          <p:cNvSpPr txBox="1"/>
          <p:nvPr/>
        </p:nvSpPr>
        <p:spPr>
          <a:xfrm>
            <a:off x="9976540" y="465659"/>
            <a:ext cx="269240" cy="222885"/>
          </a:xfrm>
          <a:prstGeom prst="rect">
            <a:avLst/>
          </a:prstGeom>
        </p:spPr>
        <p:txBody>
          <a:bodyPr vert="horz" wrap="square" lIns="0" tIns="11430" rIns="0" bIns="0" rtlCol="0">
            <a:spAutoFit/>
          </a:bodyPr>
          <a:lstStyle/>
          <a:p>
            <a:pPr marL="12700">
              <a:lnSpc>
                <a:spcPct val="100000"/>
              </a:lnSpc>
              <a:spcBef>
                <a:spcPts val="90"/>
              </a:spcBef>
            </a:pPr>
            <a:r>
              <a:rPr sz="1300" b="1" spc="-5" dirty="0">
                <a:solidFill>
                  <a:srgbClr val="FFFFFF"/>
                </a:solidFill>
                <a:latin typeface="Arial"/>
                <a:cs typeface="Arial"/>
              </a:rPr>
              <a:t>Y</a:t>
            </a:r>
            <a:r>
              <a:rPr sz="1300" b="1" spc="-25" dirty="0">
                <a:solidFill>
                  <a:srgbClr val="FFFFFF"/>
                </a:solidFill>
                <a:latin typeface="Arial"/>
                <a:cs typeface="Arial"/>
              </a:rPr>
              <a:t> </a:t>
            </a:r>
            <a:r>
              <a:rPr sz="1300" b="1" spc="-5" dirty="0">
                <a:solidFill>
                  <a:srgbClr val="FFFFFF"/>
                </a:solidFill>
                <a:latin typeface="Arial"/>
                <a:cs typeface="Arial"/>
              </a:rPr>
              <a:t>6</a:t>
            </a:r>
            <a:endParaRPr sz="130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76052" y="368034"/>
            <a:ext cx="2693452" cy="128196"/>
          </a:xfrm>
          <a:prstGeom prst="rect">
            <a:avLst/>
          </a:prstGeom>
        </p:spPr>
        <p:txBody>
          <a:bodyPr vert="horz" wrap="square" lIns="0" tIns="8528" rIns="0" bIns="0" rtlCol="0">
            <a:spAutoFit/>
          </a:bodyPr>
          <a:lstStyle/>
          <a:p>
            <a:pPr marL="8976">
              <a:spcBef>
                <a:spcPts val="67"/>
              </a:spcBef>
            </a:pPr>
            <a:r>
              <a:rPr sz="777" spc="-35" dirty="0">
                <a:latin typeface="Arial"/>
                <a:cs typeface="Arial"/>
              </a:rPr>
              <a:t>Purple </a:t>
            </a:r>
            <a:r>
              <a:rPr sz="777" spc="-42" dirty="0">
                <a:latin typeface="Arial"/>
                <a:cs typeface="Arial"/>
              </a:rPr>
              <a:t>Mash</a:t>
            </a:r>
            <a:r>
              <a:rPr sz="777" spc="-46" dirty="0">
                <a:latin typeface="Arial"/>
                <a:cs typeface="Arial"/>
              </a:rPr>
              <a:t> </a:t>
            </a:r>
            <a:r>
              <a:rPr sz="777" spc="-35" dirty="0">
                <a:latin typeface="Arial"/>
                <a:cs typeface="Arial"/>
              </a:rPr>
              <a:t>Computing</a:t>
            </a:r>
            <a:r>
              <a:rPr sz="777" spc="-49" dirty="0">
                <a:latin typeface="Arial"/>
                <a:cs typeface="Arial"/>
              </a:rPr>
              <a:t> </a:t>
            </a:r>
            <a:r>
              <a:rPr sz="777" spc="-64" dirty="0">
                <a:latin typeface="Arial"/>
                <a:cs typeface="Arial"/>
              </a:rPr>
              <a:t>Scheme</a:t>
            </a:r>
            <a:r>
              <a:rPr sz="777" spc="-35" dirty="0">
                <a:latin typeface="Arial"/>
                <a:cs typeface="Arial"/>
              </a:rPr>
              <a:t> </a:t>
            </a:r>
            <a:r>
              <a:rPr sz="777" spc="-4" dirty="0">
                <a:latin typeface="Arial"/>
                <a:cs typeface="Arial"/>
              </a:rPr>
              <a:t>of</a:t>
            </a:r>
            <a:r>
              <a:rPr sz="777" spc="-42" dirty="0">
                <a:latin typeface="Arial"/>
                <a:cs typeface="Arial"/>
              </a:rPr>
              <a:t> </a:t>
            </a:r>
            <a:r>
              <a:rPr sz="777" spc="-28" dirty="0">
                <a:latin typeface="Arial"/>
                <a:cs typeface="Arial"/>
              </a:rPr>
              <a:t>Work</a:t>
            </a:r>
            <a:r>
              <a:rPr sz="777" spc="-21" dirty="0">
                <a:latin typeface="Arial"/>
                <a:cs typeface="Arial"/>
              </a:rPr>
              <a:t> </a:t>
            </a:r>
            <a:r>
              <a:rPr sz="777" spc="-49" dirty="0">
                <a:latin typeface="Arial"/>
                <a:cs typeface="Arial"/>
              </a:rPr>
              <a:t>–</a:t>
            </a:r>
            <a:r>
              <a:rPr sz="777" spc="-32" dirty="0">
                <a:latin typeface="Arial"/>
                <a:cs typeface="Arial"/>
              </a:rPr>
              <a:t> </a:t>
            </a:r>
            <a:r>
              <a:rPr sz="777" spc="-49" dirty="0">
                <a:latin typeface="Arial"/>
                <a:cs typeface="Arial"/>
              </a:rPr>
              <a:t>Single</a:t>
            </a:r>
            <a:r>
              <a:rPr sz="777" spc="-35" dirty="0">
                <a:latin typeface="Arial"/>
                <a:cs typeface="Arial"/>
              </a:rPr>
              <a:t> </a:t>
            </a:r>
            <a:r>
              <a:rPr sz="777" spc="-64" dirty="0">
                <a:latin typeface="Arial"/>
                <a:cs typeface="Arial"/>
              </a:rPr>
              <a:t>Age</a:t>
            </a:r>
            <a:r>
              <a:rPr sz="777" spc="-35" dirty="0">
                <a:latin typeface="Arial"/>
                <a:cs typeface="Arial"/>
              </a:rPr>
              <a:t> </a:t>
            </a:r>
            <a:r>
              <a:rPr sz="777" spc="-64" dirty="0">
                <a:latin typeface="Arial"/>
                <a:cs typeface="Arial"/>
              </a:rPr>
              <a:t>Year</a:t>
            </a:r>
            <a:r>
              <a:rPr sz="777" spc="-53" dirty="0">
                <a:latin typeface="Arial"/>
                <a:cs typeface="Arial"/>
              </a:rPr>
              <a:t> </a:t>
            </a:r>
            <a:r>
              <a:rPr sz="777" spc="-46" dirty="0">
                <a:latin typeface="Arial"/>
                <a:cs typeface="Arial"/>
              </a:rPr>
              <a:t>Groups</a:t>
            </a:r>
            <a:endParaRPr sz="777">
              <a:latin typeface="Arial"/>
              <a:cs typeface="Arial"/>
            </a:endParaRPr>
          </a:p>
        </p:txBody>
      </p:sp>
      <p:sp>
        <p:nvSpPr>
          <p:cNvPr id="4" name="object 4"/>
          <p:cNvSpPr txBox="1"/>
          <p:nvPr/>
        </p:nvSpPr>
        <p:spPr>
          <a:xfrm>
            <a:off x="3227522" y="599130"/>
            <a:ext cx="542640" cy="227142"/>
          </a:xfrm>
          <a:prstGeom prst="rect">
            <a:avLst/>
          </a:prstGeom>
        </p:spPr>
        <p:txBody>
          <a:bodyPr vert="horz" wrap="square" lIns="0" tIns="9426" rIns="0" bIns="0" rtlCol="0">
            <a:spAutoFit/>
          </a:bodyPr>
          <a:lstStyle/>
          <a:p>
            <a:pPr marL="8976">
              <a:spcBef>
                <a:spcPts val="74"/>
              </a:spcBef>
            </a:pPr>
            <a:r>
              <a:rPr sz="1414" b="1" spc="-28" dirty="0">
                <a:latin typeface="Arial"/>
                <a:cs typeface="Arial"/>
              </a:rPr>
              <a:t>Year</a:t>
            </a:r>
            <a:r>
              <a:rPr sz="1414" b="1" spc="-74" dirty="0">
                <a:latin typeface="Arial"/>
                <a:cs typeface="Arial"/>
              </a:rPr>
              <a:t> </a:t>
            </a:r>
            <a:r>
              <a:rPr sz="1414" b="1" spc="60" dirty="0">
                <a:latin typeface="Arial"/>
                <a:cs typeface="Arial"/>
              </a:rPr>
              <a:t>6</a:t>
            </a:r>
            <a:endParaRPr sz="1414">
              <a:latin typeface="Arial"/>
              <a:cs typeface="Arial"/>
            </a:endParaRPr>
          </a:p>
        </p:txBody>
      </p:sp>
      <p:graphicFrame>
        <p:nvGraphicFramePr>
          <p:cNvPr id="5" name="object 5"/>
          <p:cNvGraphicFramePr>
            <a:graphicFrameLocks noGrp="1"/>
          </p:cNvGraphicFramePr>
          <p:nvPr/>
        </p:nvGraphicFramePr>
        <p:xfrm>
          <a:off x="3233589" y="1285640"/>
          <a:ext cx="3737438" cy="4499836"/>
        </p:xfrm>
        <a:graphic>
          <a:graphicData uri="http://schemas.openxmlformats.org/drawingml/2006/table">
            <a:tbl>
              <a:tblPr firstRow="1" bandRow="1">
                <a:tableStyleId>{2D5ABB26-0587-4C30-8999-92F81FD0307C}</a:tableStyleId>
              </a:tblPr>
              <a:tblGrid>
                <a:gridCol w="1242372">
                  <a:extLst>
                    <a:ext uri="{9D8B030D-6E8A-4147-A177-3AD203B41FA5}">
                      <a16:colId xmlns:a16="http://schemas.microsoft.com/office/drawing/2014/main" val="20000"/>
                    </a:ext>
                  </a:extLst>
                </a:gridCol>
                <a:gridCol w="1252695">
                  <a:extLst>
                    <a:ext uri="{9D8B030D-6E8A-4147-A177-3AD203B41FA5}">
                      <a16:colId xmlns:a16="http://schemas.microsoft.com/office/drawing/2014/main" val="20001"/>
                    </a:ext>
                  </a:extLst>
                </a:gridCol>
                <a:gridCol w="1242371">
                  <a:extLst>
                    <a:ext uri="{9D8B030D-6E8A-4147-A177-3AD203B41FA5}">
                      <a16:colId xmlns:a16="http://schemas.microsoft.com/office/drawing/2014/main" val="20002"/>
                    </a:ext>
                  </a:extLst>
                </a:gridCol>
              </a:tblGrid>
              <a:tr h="1484293">
                <a:tc>
                  <a:txBody>
                    <a:bodyPr/>
                    <a:lstStyle/>
                    <a:p>
                      <a:pPr marR="5715" algn="ctr">
                        <a:lnSpc>
                          <a:spcPct val="100000"/>
                        </a:lnSpc>
                        <a:spcBef>
                          <a:spcPts val="400"/>
                        </a:spcBef>
                      </a:pPr>
                      <a:r>
                        <a:rPr sz="800" b="1" spc="-5" dirty="0">
                          <a:latin typeface="Arial"/>
                          <a:cs typeface="Arial"/>
                        </a:rPr>
                        <a:t>Unit</a:t>
                      </a:r>
                      <a:r>
                        <a:rPr sz="800" b="1" spc="-50" dirty="0">
                          <a:latin typeface="Arial"/>
                          <a:cs typeface="Arial"/>
                        </a:rPr>
                        <a:t> </a:t>
                      </a:r>
                      <a:r>
                        <a:rPr sz="800" b="1" spc="20" dirty="0">
                          <a:latin typeface="Arial"/>
                          <a:cs typeface="Arial"/>
                        </a:rPr>
                        <a:t>6.1</a:t>
                      </a:r>
                      <a:endParaRPr sz="800">
                        <a:latin typeface="Arial"/>
                        <a:cs typeface="Arial"/>
                      </a:endParaRPr>
                    </a:p>
                    <a:p>
                      <a:pPr marR="10160" algn="ctr">
                        <a:lnSpc>
                          <a:spcPct val="100000"/>
                        </a:lnSpc>
                        <a:spcBef>
                          <a:spcPts val="805"/>
                        </a:spcBef>
                      </a:pPr>
                      <a:r>
                        <a:rPr sz="800" b="1" spc="-35" dirty="0">
                          <a:latin typeface="Arial"/>
                          <a:cs typeface="Arial"/>
                        </a:rPr>
                        <a:t>Coding</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6</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spc="-20" dirty="0">
                          <a:latin typeface="Arial"/>
                          <a:cs typeface="Arial"/>
                        </a:rPr>
                        <a:t>Main</a:t>
                      </a:r>
                      <a:r>
                        <a:rPr sz="800" b="1" spc="-30" dirty="0">
                          <a:latin typeface="Arial"/>
                          <a:cs typeface="Arial"/>
                        </a:rPr>
                        <a:t> Programs</a:t>
                      </a:r>
                      <a:r>
                        <a:rPr sz="800" b="1" spc="-35" dirty="0">
                          <a:latin typeface="Arial"/>
                          <a:cs typeface="Arial"/>
                        </a:rPr>
                        <a:t> </a:t>
                      </a:r>
                      <a:r>
                        <a:rPr sz="800" spc="-70" dirty="0">
                          <a:latin typeface="Arial"/>
                          <a:cs typeface="Arial"/>
                        </a:rPr>
                        <a:t>–</a:t>
                      </a:r>
                      <a:endParaRPr sz="800">
                        <a:latin typeface="Arial"/>
                        <a:cs typeface="Arial"/>
                      </a:endParaRPr>
                    </a:p>
                    <a:p>
                      <a:pPr marL="93980">
                        <a:lnSpc>
                          <a:spcPct val="100000"/>
                        </a:lnSpc>
                        <a:spcBef>
                          <a:spcPts val="190"/>
                        </a:spcBef>
                      </a:pPr>
                      <a:r>
                        <a:rPr sz="800" spc="-5" dirty="0">
                          <a:latin typeface="Arial"/>
                          <a:cs typeface="Arial"/>
                        </a:rPr>
                        <a:t>2Code</a:t>
                      </a:r>
                      <a:endParaRPr sz="800">
                        <a:latin typeface="Arial"/>
                        <a:cs typeface="Arial"/>
                      </a:endParaRPr>
                    </a:p>
                  </a:txBody>
                  <a:tcPr marL="0" marR="0" marT="3590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marL="3175" algn="ctr">
                        <a:lnSpc>
                          <a:spcPct val="100000"/>
                        </a:lnSpc>
                        <a:spcBef>
                          <a:spcPts val="400"/>
                        </a:spcBef>
                      </a:pPr>
                      <a:r>
                        <a:rPr sz="800" b="1" spc="-5" dirty="0">
                          <a:latin typeface="Arial"/>
                          <a:cs typeface="Arial"/>
                        </a:rPr>
                        <a:t>Unit</a:t>
                      </a:r>
                      <a:r>
                        <a:rPr sz="800" b="1" spc="-45" dirty="0">
                          <a:latin typeface="Arial"/>
                          <a:cs typeface="Arial"/>
                        </a:rPr>
                        <a:t> </a:t>
                      </a:r>
                      <a:r>
                        <a:rPr sz="800" b="1" spc="20" dirty="0">
                          <a:latin typeface="Arial"/>
                          <a:cs typeface="Arial"/>
                        </a:rPr>
                        <a:t>6.2</a:t>
                      </a:r>
                      <a:endParaRPr sz="800">
                        <a:latin typeface="Arial"/>
                        <a:cs typeface="Arial"/>
                      </a:endParaRPr>
                    </a:p>
                    <a:p>
                      <a:pPr marL="1905" algn="ctr">
                        <a:lnSpc>
                          <a:spcPct val="100000"/>
                        </a:lnSpc>
                        <a:spcBef>
                          <a:spcPts val="805"/>
                        </a:spcBef>
                      </a:pPr>
                      <a:r>
                        <a:rPr sz="800" b="1" spc="-25" dirty="0">
                          <a:latin typeface="Arial"/>
                          <a:cs typeface="Arial"/>
                        </a:rPr>
                        <a:t>Online</a:t>
                      </a:r>
                      <a:r>
                        <a:rPr sz="800" b="1" spc="-45" dirty="0">
                          <a:latin typeface="Arial"/>
                          <a:cs typeface="Arial"/>
                        </a:rPr>
                        <a:t> </a:t>
                      </a:r>
                      <a:r>
                        <a:rPr sz="800" b="1" spc="-20" dirty="0">
                          <a:latin typeface="Arial"/>
                          <a:cs typeface="Arial"/>
                        </a:rPr>
                        <a:t>safety</a:t>
                      </a:r>
                      <a:endParaRPr sz="800">
                        <a:latin typeface="Arial"/>
                        <a:cs typeface="Arial"/>
                      </a:endParaRPr>
                    </a:p>
                    <a:p>
                      <a:pPr>
                        <a:lnSpc>
                          <a:spcPct val="100000"/>
                        </a:lnSpc>
                      </a:pPr>
                      <a:endParaRPr sz="1100">
                        <a:latin typeface="Times New Roman"/>
                        <a:cs typeface="Times New Roman"/>
                      </a:endParaRPr>
                    </a:p>
                    <a:p>
                      <a:pPr marL="109855">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2</a:t>
                      </a:r>
                      <a:endParaRPr sz="800">
                        <a:latin typeface="Arial"/>
                        <a:cs typeface="Arial"/>
                      </a:endParaRPr>
                    </a:p>
                    <a:p>
                      <a:pPr>
                        <a:lnSpc>
                          <a:spcPct val="100000"/>
                        </a:lnSpc>
                      </a:pPr>
                      <a:endParaRPr sz="1100">
                        <a:latin typeface="Times New Roman"/>
                        <a:cs typeface="Times New Roman"/>
                      </a:endParaRPr>
                    </a:p>
                    <a:p>
                      <a:pPr marL="109855">
                        <a:lnSpc>
                          <a:spcPct val="100000"/>
                        </a:lnSpc>
                        <a:spcBef>
                          <a:spcPts val="1195"/>
                        </a:spcBef>
                      </a:pPr>
                      <a:r>
                        <a:rPr sz="800" b="1" spc="-30" dirty="0">
                          <a:latin typeface="Arial"/>
                          <a:cs typeface="Arial"/>
                        </a:rPr>
                        <a:t>Programs</a:t>
                      </a:r>
                      <a:r>
                        <a:rPr sz="800" b="1" spc="-50" dirty="0">
                          <a:latin typeface="Arial"/>
                          <a:cs typeface="Arial"/>
                        </a:rPr>
                        <a:t> </a:t>
                      </a:r>
                      <a:r>
                        <a:rPr sz="800" spc="110" dirty="0">
                          <a:latin typeface="Arial"/>
                          <a:cs typeface="Arial"/>
                        </a:rPr>
                        <a:t>-</a:t>
                      </a:r>
                      <a:r>
                        <a:rPr sz="800" spc="-45" dirty="0">
                          <a:latin typeface="Arial"/>
                          <a:cs typeface="Arial"/>
                        </a:rPr>
                        <a:t> </a:t>
                      </a:r>
                      <a:r>
                        <a:rPr sz="800" dirty="0">
                          <a:latin typeface="Arial"/>
                          <a:cs typeface="Arial"/>
                        </a:rPr>
                        <a:t>Various</a:t>
                      </a:r>
                      <a:endParaRPr sz="800">
                        <a:latin typeface="Arial"/>
                        <a:cs typeface="Arial"/>
                      </a:endParaRPr>
                    </a:p>
                  </a:txBody>
                  <a:tcPr marL="0" marR="0" marT="3590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C00"/>
                    </a:solidFill>
                  </a:tcPr>
                </a:tc>
                <a:tc>
                  <a:txBody>
                    <a:bodyPr/>
                    <a:lstStyle/>
                    <a:p>
                      <a:pPr marL="19685" algn="ctr">
                        <a:lnSpc>
                          <a:spcPct val="100000"/>
                        </a:lnSpc>
                        <a:spcBef>
                          <a:spcPts val="400"/>
                        </a:spcBef>
                      </a:pPr>
                      <a:r>
                        <a:rPr sz="800" b="1" spc="-5" dirty="0">
                          <a:latin typeface="Arial"/>
                          <a:cs typeface="Arial"/>
                        </a:rPr>
                        <a:t>Unit</a:t>
                      </a:r>
                      <a:r>
                        <a:rPr sz="800" b="1" spc="-50" dirty="0">
                          <a:latin typeface="Arial"/>
                          <a:cs typeface="Arial"/>
                        </a:rPr>
                        <a:t> </a:t>
                      </a:r>
                      <a:r>
                        <a:rPr sz="800" b="1" spc="20" dirty="0">
                          <a:latin typeface="Arial"/>
                          <a:cs typeface="Arial"/>
                        </a:rPr>
                        <a:t>6.3</a:t>
                      </a:r>
                      <a:endParaRPr sz="800">
                        <a:latin typeface="Arial"/>
                        <a:cs typeface="Arial"/>
                      </a:endParaRPr>
                    </a:p>
                    <a:p>
                      <a:pPr marL="19050" algn="ctr">
                        <a:lnSpc>
                          <a:spcPct val="100000"/>
                        </a:lnSpc>
                        <a:spcBef>
                          <a:spcPts val="805"/>
                        </a:spcBef>
                      </a:pPr>
                      <a:r>
                        <a:rPr sz="800" b="1" spc="-30" dirty="0">
                          <a:latin typeface="Arial"/>
                          <a:cs typeface="Arial"/>
                        </a:rPr>
                        <a:t>Spreadsheets</a:t>
                      </a:r>
                      <a:endParaRPr sz="800">
                        <a:latin typeface="Arial"/>
                        <a:cs typeface="Arial"/>
                      </a:endParaRPr>
                    </a:p>
                    <a:p>
                      <a:pPr>
                        <a:lnSpc>
                          <a:spcPct val="100000"/>
                        </a:lnSpc>
                      </a:pPr>
                      <a:endParaRPr sz="1100">
                        <a:latin typeface="Times New Roman"/>
                        <a:cs typeface="Times New Roman"/>
                      </a:endParaRPr>
                    </a:p>
                    <a:p>
                      <a:pPr marL="110489">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10" dirty="0">
                          <a:latin typeface="Arial"/>
                          <a:cs typeface="Arial"/>
                        </a:rPr>
                        <a:t> </a:t>
                      </a:r>
                      <a:r>
                        <a:rPr sz="800" dirty="0">
                          <a:latin typeface="Arial"/>
                          <a:cs typeface="Arial"/>
                        </a:rPr>
                        <a:t>–</a:t>
                      </a:r>
                      <a:r>
                        <a:rPr sz="800" spc="-30" dirty="0">
                          <a:latin typeface="Arial"/>
                          <a:cs typeface="Arial"/>
                        </a:rPr>
                        <a:t> </a:t>
                      </a:r>
                      <a:r>
                        <a:rPr sz="800" dirty="0">
                          <a:latin typeface="Arial"/>
                          <a:cs typeface="Arial"/>
                        </a:rPr>
                        <a:t>5</a:t>
                      </a:r>
                      <a:endParaRPr sz="800">
                        <a:latin typeface="Arial"/>
                        <a:cs typeface="Arial"/>
                      </a:endParaRPr>
                    </a:p>
                    <a:p>
                      <a:pPr>
                        <a:lnSpc>
                          <a:spcPct val="100000"/>
                        </a:lnSpc>
                      </a:pPr>
                      <a:endParaRPr sz="1100">
                        <a:latin typeface="Times New Roman"/>
                        <a:cs typeface="Times New Roman"/>
                      </a:endParaRPr>
                    </a:p>
                    <a:p>
                      <a:pPr marL="110489">
                        <a:lnSpc>
                          <a:spcPct val="100000"/>
                        </a:lnSpc>
                        <a:spcBef>
                          <a:spcPts val="1195"/>
                        </a:spcBef>
                      </a:pPr>
                      <a:r>
                        <a:rPr sz="800" b="1" spc="-30" dirty="0">
                          <a:latin typeface="Arial"/>
                          <a:cs typeface="Arial"/>
                        </a:rPr>
                        <a:t>Programs</a:t>
                      </a:r>
                      <a:r>
                        <a:rPr sz="800" b="1" spc="-55" dirty="0">
                          <a:latin typeface="Arial"/>
                          <a:cs typeface="Arial"/>
                        </a:rPr>
                        <a:t> </a:t>
                      </a:r>
                      <a:r>
                        <a:rPr sz="800" spc="-70" dirty="0">
                          <a:latin typeface="Arial"/>
                          <a:cs typeface="Arial"/>
                        </a:rPr>
                        <a:t>–</a:t>
                      </a:r>
                      <a:endParaRPr sz="800">
                        <a:latin typeface="Arial"/>
                        <a:cs typeface="Arial"/>
                      </a:endParaRPr>
                    </a:p>
                    <a:p>
                      <a:pPr marL="110489">
                        <a:lnSpc>
                          <a:spcPct val="100000"/>
                        </a:lnSpc>
                        <a:spcBef>
                          <a:spcPts val="190"/>
                        </a:spcBef>
                      </a:pPr>
                      <a:r>
                        <a:rPr sz="800" spc="-5" dirty="0">
                          <a:latin typeface="Arial"/>
                          <a:cs typeface="Arial"/>
                        </a:rPr>
                        <a:t>2Calculate</a:t>
                      </a:r>
                      <a:endParaRPr sz="800">
                        <a:latin typeface="Arial"/>
                        <a:cs typeface="Arial"/>
                      </a:endParaRPr>
                    </a:p>
                  </a:txBody>
                  <a:tcPr marL="0" marR="0" marT="3590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extLst>
                  <a:ext uri="{0D108BD9-81ED-4DB2-BD59-A6C34878D82A}">
                    <a16:rowId xmlns:a16="http://schemas.microsoft.com/office/drawing/2014/main" val="10000"/>
                  </a:ext>
                </a:extLst>
              </a:tr>
              <a:tr h="1494168">
                <a:tc>
                  <a:txBody>
                    <a:bodyPr/>
                    <a:lstStyle/>
                    <a:p>
                      <a:pPr marR="5715"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6.4</a:t>
                      </a:r>
                      <a:endParaRPr sz="800">
                        <a:latin typeface="Arial"/>
                        <a:cs typeface="Arial"/>
                      </a:endParaRPr>
                    </a:p>
                    <a:p>
                      <a:pPr marR="7620" algn="ctr">
                        <a:lnSpc>
                          <a:spcPct val="100000"/>
                        </a:lnSpc>
                        <a:spcBef>
                          <a:spcPts val="790"/>
                        </a:spcBef>
                      </a:pPr>
                      <a:r>
                        <a:rPr sz="800" b="1" spc="-30" dirty="0">
                          <a:latin typeface="Arial"/>
                          <a:cs typeface="Arial"/>
                        </a:rPr>
                        <a:t>Blogging</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4</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25" dirty="0">
                          <a:latin typeface="Arial"/>
                          <a:cs typeface="Arial"/>
                        </a:rPr>
                        <a:t> </a:t>
                      </a:r>
                      <a:r>
                        <a:rPr sz="800" dirty="0">
                          <a:latin typeface="Arial"/>
                          <a:cs typeface="Arial"/>
                        </a:rPr>
                        <a:t>–</a:t>
                      </a:r>
                      <a:r>
                        <a:rPr sz="800" spc="-30" dirty="0">
                          <a:latin typeface="Arial"/>
                          <a:cs typeface="Arial"/>
                        </a:rPr>
                        <a:t> </a:t>
                      </a:r>
                      <a:r>
                        <a:rPr sz="800" dirty="0">
                          <a:latin typeface="Arial"/>
                          <a:cs typeface="Arial"/>
                        </a:rPr>
                        <a:t>2B</a:t>
                      </a:r>
                      <a:r>
                        <a:rPr sz="800" spc="-10" dirty="0">
                          <a:latin typeface="Arial"/>
                          <a:cs typeface="Arial"/>
                        </a:rPr>
                        <a:t>l</a:t>
                      </a:r>
                      <a:r>
                        <a:rPr sz="800" dirty="0">
                          <a:latin typeface="Arial"/>
                          <a:cs typeface="Arial"/>
                        </a:rPr>
                        <a:t>og</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marL="2540"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6.5</a:t>
                      </a:r>
                      <a:endParaRPr sz="800">
                        <a:latin typeface="Arial"/>
                        <a:cs typeface="Arial"/>
                      </a:endParaRPr>
                    </a:p>
                    <a:p>
                      <a:pPr marL="1905" algn="ctr">
                        <a:lnSpc>
                          <a:spcPct val="100000"/>
                        </a:lnSpc>
                        <a:spcBef>
                          <a:spcPts val="790"/>
                        </a:spcBef>
                      </a:pPr>
                      <a:r>
                        <a:rPr sz="800" b="1" spc="-10" dirty="0">
                          <a:latin typeface="Arial"/>
                          <a:cs typeface="Arial"/>
                        </a:rPr>
                        <a:t>Text</a:t>
                      </a:r>
                      <a:r>
                        <a:rPr sz="800" b="1" spc="-50" dirty="0">
                          <a:latin typeface="Arial"/>
                          <a:cs typeface="Arial"/>
                        </a:rPr>
                        <a:t> </a:t>
                      </a:r>
                      <a:r>
                        <a:rPr sz="800" b="1" spc="-20" dirty="0">
                          <a:latin typeface="Arial"/>
                          <a:cs typeface="Arial"/>
                        </a:rPr>
                        <a:t>Adventures</a:t>
                      </a:r>
                      <a:endParaRPr sz="800">
                        <a:latin typeface="Arial"/>
                        <a:cs typeface="Arial"/>
                      </a:endParaRPr>
                    </a:p>
                    <a:p>
                      <a:pPr>
                        <a:lnSpc>
                          <a:spcPct val="100000"/>
                        </a:lnSpc>
                      </a:pPr>
                      <a:endParaRPr sz="1100">
                        <a:latin typeface="Times New Roman"/>
                        <a:cs typeface="Times New Roman"/>
                      </a:endParaRPr>
                    </a:p>
                    <a:p>
                      <a:pPr marL="109855">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5</a:t>
                      </a:r>
                      <a:endParaRPr sz="800">
                        <a:latin typeface="Arial"/>
                        <a:cs typeface="Arial"/>
                      </a:endParaRPr>
                    </a:p>
                    <a:p>
                      <a:pPr>
                        <a:lnSpc>
                          <a:spcPct val="100000"/>
                        </a:lnSpc>
                      </a:pPr>
                      <a:endParaRPr sz="1100">
                        <a:latin typeface="Times New Roman"/>
                        <a:cs typeface="Times New Roman"/>
                      </a:endParaRPr>
                    </a:p>
                    <a:p>
                      <a:pPr marL="109855" marR="330200">
                        <a:lnSpc>
                          <a:spcPct val="113100"/>
                        </a:lnSpc>
                        <a:spcBef>
                          <a:spcPts val="1010"/>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30"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2</a:t>
                      </a:r>
                      <a:r>
                        <a:rPr sz="800" spc="-10" dirty="0">
                          <a:latin typeface="Arial"/>
                          <a:cs typeface="Arial"/>
                        </a:rPr>
                        <a:t>C</a:t>
                      </a:r>
                      <a:r>
                        <a:rPr sz="800" dirty="0">
                          <a:latin typeface="Arial"/>
                          <a:cs typeface="Arial"/>
                        </a:rPr>
                        <a:t>o</a:t>
                      </a:r>
                      <a:r>
                        <a:rPr sz="800" spc="5" dirty="0">
                          <a:latin typeface="Arial"/>
                          <a:cs typeface="Arial"/>
                        </a:rPr>
                        <a:t>d</a:t>
                      </a:r>
                      <a:r>
                        <a:rPr sz="800" dirty="0">
                          <a:latin typeface="Arial"/>
                          <a:cs typeface="Arial"/>
                        </a:rPr>
                        <a:t>e,  </a:t>
                      </a:r>
                      <a:r>
                        <a:rPr sz="800" spc="5" dirty="0">
                          <a:latin typeface="Arial"/>
                          <a:cs typeface="Arial"/>
                        </a:rPr>
                        <a:t>2Connect</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marL="19685"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6.6</a:t>
                      </a:r>
                      <a:endParaRPr sz="800">
                        <a:latin typeface="Arial"/>
                        <a:cs typeface="Arial"/>
                      </a:endParaRPr>
                    </a:p>
                    <a:p>
                      <a:pPr marL="19050" algn="ctr">
                        <a:lnSpc>
                          <a:spcPct val="100000"/>
                        </a:lnSpc>
                        <a:spcBef>
                          <a:spcPts val="790"/>
                        </a:spcBef>
                      </a:pPr>
                      <a:r>
                        <a:rPr sz="800" b="1" spc="-5" dirty="0">
                          <a:latin typeface="Arial"/>
                          <a:cs typeface="Arial"/>
                        </a:rPr>
                        <a:t>Networks</a:t>
                      </a:r>
                      <a:endParaRPr sz="800">
                        <a:latin typeface="Arial"/>
                        <a:cs typeface="Arial"/>
                      </a:endParaRPr>
                    </a:p>
                    <a:p>
                      <a:pPr>
                        <a:lnSpc>
                          <a:spcPct val="100000"/>
                        </a:lnSpc>
                      </a:pPr>
                      <a:endParaRPr sz="1100">
                        <a:latin typeface="Times New Roman"/>
                        <a:cs typeface="Times New Roman"/>
                      </a:endParaRPr>
                    </a:p>
                    <a:p>
                      <a:pPr marL="110489">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10" dirty="0">
                          <a:latin typeface="Arial"/>
                          <a:cs typeface="Arial"/>
                        </a:rPr>
                        <a:t> </a:t>
                      </a:r>
                      <a:r>
                        <a:rPr sz="800" dirty="0">
                          <a:latin typeface="Arial"/>
                          <a:cs typeface="Arial"/>
                        </a:rPr>
                        <a:t>–</a:t>
                      </a:r>
                      <a:r>
                        <a:rPr sz="800" spc="-30" dirty="0">
                          <a:latin typeface="Arial"/>
                          <a:cs typeface="Arial"/>
                        </a:rPr>
                        <a:t> </a:t>
                      </a:r>
                      <a:r>
                        <a:rPr sz="800" dirty="0">
                          <a:latin typeface="Arial"/>
                          <a:cs typeface="Arial"/>
                        </a:rPr>
                        <a:t>3</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extLst>
                  <a:ext uri="{0D108BD9-81ED-4DB2-BD59-A6C34878D82A}">
                    <a16:rowId xmlns:a16="http://schemas.microsoft.com/office/drawing/2014/main" val="10001"/>
                  </a:ext>
                </a:extLst>
              </a:tr>
              <a:tr h="1484293">
                <a:tc>
                  <a:txBody>
                    <a:bodyPr/>
                    <a:lstStyle/>
                    <a:p>
                      <a:pPr marR="5715"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6.7</a:t>
                      </a:r>
                      <a:endParaRPr sz="800">
                        <a:latin typeface="Arial"/>
                        <a:cs typeface="Arial"/>
                      </a:endParaRPr>
                    </a:p>
                    <a:p>
                      <a:pPr marR="5715" algn="ctr">
                        <a:lnSpc>
                          <a:spcPct val="100000"/>
                        </a:lnSpc>
                        <a:spcBef>
                          <a:spcPts val="790"/>
                        </a:spcBef>
                      </a:pPr>
                      <a:r>
                        <a:rPr sz="800" b="1" spc="-15" dirty="0">
                          <a:latin typeface="Arial"/>
                          <a:cs typeface="Arial"/>
                        </a:rPr>
                        <a:t>Quizzing</a:t>
                      </a:r>
                      <a:endParaRPr sz="800">
                        <a:latin typeface="Arial"/>
                        <a:cs typeface="Arial"/>
                      </a:endParaRPr>
                    </a:p>
                    <a:p>
                      <a:pPr>
                        <a:lnSpc>
                          <a:spcPct val="100000"/>
                        </a:lnSpc>
                      </a:pPr>
                      <a:endParaRPr sz="1100">
                        <a:latin typeface="Times New Roman"/>
                        <a:cs typeface="Times New Roman"/>
                      </a:endParaRPr>
                    </a:p>
                    <a:p>
                      <a:pPr marL="93980" algn="just">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6</a:t>
                      </a:r>
                      <a:endParaRPr sz="800">
                        <a:latin typeface="Arial"/>
                        <a:cs typeface="Arial"/>
                      </a:endParaRPr>
                    </a:p>
                    <a:p>
                      <a:pPr marL="93980" marR="374650" algn="just">
                        <a:lnSpc>
                          <a:spcPct val="113700"/>
                        </a:lnSpc>
                        <a:spcBef>
                          <a:spcPts val="610"/>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25" dirty="0">
                          <a:latin typeface="Arial"/>
                          <a:cs typeface="Arial"/>
                        </a:rPr>
                        <a:t> </a:t>
                      </a:r>
                      <a:r>
                        <a:rPr sz="800" dirty="0">
                          <a:latin typeface="Arial"/>
                          <a:cs typeface="Arial"/>
                        </a:rPr>
                        <a:t>–</a:t>
                      </a:r>
                      <a:r>
                        <a:rPr sz="800" spc="-30" dirty="0">
                          <a:latin typeface="Arial"/>
                          <a:cs typeface="Arial"/>
                        </a:rPr>
                        <a:t> </a:t>
                      </a:r>
                      <a:r>
                        <a:rPr sz="800" dirty="0">
                          <a:latin typeface="Arial"/>
                          <a:cs typeface="Arial"/>
                        </a:rPr>
                        <a:t>2</a:t>
                      </a:r>
                      <a:r>
                        <a:rPr sz="800" spc="5" dirty="0">
                          <a:latin typeface="Arial"/>
                          <a:cs typeface="Arial"/>
                        </a:rPr>
                        <a:t>Q</a:t>
                      </a:r>
                      <a:r>
                        <a:rPr sz="800" spc="-5" dirty="0">
                          <a:latin typeface="Arial"/>
                          <a:cs typeface="Arial"/>
                        </a:rPr>
                        <a:t>uiz</a:t>
                      </a:r>
                      <a:r>
                        <a:rPr sz="800" dirty="0">
                          <a:latin typeface="Arial"/>
                          <a:cs typeface="Arial"/>
                        </a:rPr>
                        <a:t>,  </a:t>
                      </a:r>
                      <a:r>
                        <a:rPr sz="800" spc="-20" dirty="0">
                          <a:latin typeface="Arial"/>
                          <a:cs typeface="Arial"/>
                        </a:rPr>
                        <a:t>2DIY, </a:t>
                      </a:r>
                      <a:r>
                        <a:rPr sz="800" spc="10" dirty="0">
                          <a:latin typeface="Arial"/>
                          <a:cs typeface="Arial"/>
                        </a:rPr>
                        <a:t>Text </a:t>
                      </a:r>
                      <a:r>
                        <a:rPr sz="800" dirty="0">
                          <a:latin typeface="Arial"/>
                          <a:cs typeface="Arial"/>
                        </a:rPr>
                        <a:t>Toolkit, </a:t>
                      </a:r>
                      <a:r>
                        <a:rPr sz="800" spc="-320" dirty="0">
                          <a:latin typeface="Arial"/>
                          <a:cs typeface="Arial"/>
                        </a:rPr>
                        <a:t> </a:t>
                      </a:r>
                      <a:r>
                        <a:rPr sz="800" spc="10" dirty="0">
                          <a:latin typeface="Arial"/>
                          <a:cs typeface="Arial"/>
                        </a:rPr>
                        <a:t>2Investigate</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marL="116205" marR="107314" indent="491490">
                        <a:lnSpc>
                          <a:spcPct val="113100"/>
                        </a:lnSpc>
                        <a:spcBef>
                          <a:spcPts val="335"/>
                        </a:spcBef>
                      </a:pPr>
                      <a:r>
                        <a:rPr sz="800" b="1" spc="-5" dirty="0">
                          <a:latin typeface="Arial"/>
                          <a:cs typeface="Arial"/>
                        </a:rPr>
                        <a:t>Unit </a:t>
                      </a:r>
                      <a:r>
                        <a:rPr sz="800" b="1" spc="20" dirty="0">
                          <a:latin typeface="Arial"/>
                          <a:cs typeface="Arial"/>
                        </a:rPr>
                        <a:t>6.8 </a:t>
                      </a:r>
                      <a:r>
                        <a:rPr sz="800" b="1" spc="25" dirty="0">
                          <a:latin typeface="Arial"/>
                          <a:cs typeface="Arial"/>
                        </a:rPr>
                        <a:t> </a:t>
                      </a:r>
                      <a:r>
                        <a:rPr sz="800" b="1" spc="-5" dirty="0">
                          <a:latin typeface="Arial"/>
                          <a:cs typeface="Arial"/>
                        </a:rPr>
                        <a:t>U</a:t>
                      </a:r>
                      <a:r>
                        <a:rPr sz="800" b="1" dirty="0">
                          <a:latin typeface="Arial"/>
                          <a:cs typeface="Arial"/>
                        </a:rPr>
                        <a:t>nderstanding</a:t>
                      </a:r>
                      <a:r>
                        <a:rPr sz="800" b="1" spc="-10" dirty="0">
                          <a:latin typeface="Arial"/>
                          <a:cs typeface="Arial"/>
                        </a:rPr>
                        <a:t> </a:t>
                      </a:r>
                      <a:r>
                        <a:rPr sz="800" b="1" dirty="0">
                          <a:latin typeface="Arial"/>
                          <a:cs typeface="Arial"/>
                        </a:rPr>
                        <a:t>Binary</a:t>
                      </a:r>
                      <a:endParaRPr sz="800">
                        <a:latin typeface="Arial"/>
                        <a:cs typeface="Arial"/>
                      </a:endParaRPr>
                    </a:p>
                    <a:p>
                      <a:pPr>
                        <a:lnSpc>
                          <a:spcPct val="100000"/>
                        </a:lnSpc>
                      </a:pPr>
                      <a:endParaRPr sz="1100">
                        <a:latin typeface="Times New Roman"/>
                        <a:cs typeface="Times New Roman"/>
                      </a:endParaRPr>
                    </a:p>
                    <a:p>
                      <a:pPr marL="109855">
                        <a:lnSpc>
                          <a:spcPct val="100000"/>
                        </a:lnSpc>
                      </a:pPr>
                      <a:r>
                        <a:rPr sz="800" b="1" spc="-5" dirty="0">
                          <a:latin typeface="Arial"/>
                          <a:cs typeface="Arial"/>
                        </a:rPr>
                        <a:t>N</a:t>
                      </a:r>
                      <a:r>
                        <a:rPr sz="800" b="1" spc="5" dirty="0">
                          <a:latin typeface="Arial"/>
                          <a:cs typeface="Arial"/>
                        </a:rPr>
                        <a:t>u</a:t>
                      </a:r>
                      <a:r>
                        <a:rPr sz="800" b="1" dirty="0">
                          <a:latin typeface="Arial"/>
                          <a:cs typeface="Arial"/>
                        </a:rPr>
                        <a:t>mb</a:t>
                      </a:r>
                      <a:r>
                        <a:rPr sz="800" b="1" spc="-10" dirty="0">
                          <a:latin typeface="Arial"/>
                          <a:cs typeface="Arial"/>
                        </a:rPr>
                        <a:t>e</a:t>
                      </a:r>
                      <a:r>
                        <a:rPr sz="800" b="1" dirty="0">
                          <a:latin typeface="Arial"/>
                          <a:cs typeface="Arial"/>
                        </a:rPr>
                        <a:t>r</a:t>
                      </a:r>
                      <a:r>
                        <a:rPr sz="800" b="1" spc="-10" dirty="0">
                          <a:latin typeface="Arial"/>
                          <a:cs typeface="Arial"/>
                        </a:rPr>
                        <a:t> </a:t>
                      </a:r>
                      <a:r>
                        <a:rPr sz="800" b="1" spc="-5" dirty="0">
                          <a:latin typeface="Arial"/>
                          <a:cs typeface="Arial"/>
                        </a:rPr>
                        <a:t>o</a:t>
                      </a:r>
                      <a:r>
                        <a:rPr sz="800" b="1" dirty="0">
                          <a:latin typeface="Arial"/>
                          <a:cs typeface="Arial"/>
                        </a:rPr>
                        <a:t>f</a:t>
                      </a:r>
                      <a:r>
                        <a:rPr sz="800" b="1" spc="-10" dirty="0">
                          <a:latin typeface="Arial"/>
                          <a:cs typeface="Arial"/>
                        </a:rPr>
                        <a:t> </a:t>
                      </a:r>
                      <a:r>
                        <a:rPr sz="800" b="1" dirty="0">
                          <a:latin typeface="Arial"/>
                          <a:cs typeface="Arial"/>
                        </a:rPr>
                        <a:t>Lessons</a:t>
                      </a:r>
                      <a:r>
                        <a:rPr sz="800" b="1" spc="-25" dirty="0">
                          <a:latin typeface="Arial"/>
                          <a:cs typeface="Arial"/>
                        </a:rPr>
                        <a:t> </a:t>
                      </a:r>
                      <a:r>
                        <a:rPr sz="800" dirty="0">
                          <a:latin typeface="Arial"/>
                          <a:cs typeface="Arial"/>
                        </a:rPr>
                        <a:t>–</a:t>
                      </a:r>
                      <a:endParaRPr sz="800">
                        <a:latin typeface="Arial"/>
                        <a:cs typeface="Arial"/>
                      </a:endParaRPr>
                    </a:p>
                    <a:p>
                      <a:pPr marL="109855">
                        <a:lnSpc>
                          <a:spcPct val="100000"/>
                        </a:lnSpc>
                        <a:spcBef>
                          <a:spcPts val="204"/>
                        </a:spcBef>
                      </a:pPr>
                      <a:r>
                        <a:rPr sz="800" dirty="0">
                          <a:latin typeface="Arial"/>
                          <a:cs typeface="Arial"/>
                        </a:rPr>
                        <a:t>4</a:t>
                      </a:r>
                      <a:endParaRPr sz="800">
                        <a:latin typeface="Arial"/>
                        <a:cs typeface="Arial"/>
                      </a:endParaRPr>
                    </a:p>
                    <a:p>
                      <a:pPr>
                        <a:lnSpc>
                          <a:spcPct val="100000"/>
                        </a:lnSpc>
                        <a:spcBef>
                          <a:spcPts val="50"/>
                        </a:spcBef>
                      </a:pPr>
                      <a:endParaRPr sz="1400">
                        <a:latin typeface="Times New Roman"/>
                        <a:cs typeface="Times New Roman"/>
                      </a:endParaRPr>
                    </a:p>
                    <a:p>
                      <a:pPr marL="109855">
                        <a:lnSpc>
                          <a:spcPct val="100000"/>
                        </a:lnSpc>
                      </a:pPr>
                      <a:r>
                        <a:rPr sz="800" b="1" dirty="0">
                          <a:latin typeface="Arial"/>
                          <a:cs typeface="Arial"/>
                        </a:rPr>
                        <a:t>M</a:t>
                      </a:r>
                      <a:r>
                        <a:rPr sz="800" b="1" spc="5" dirty="0">
                          <a:latin typeface="Arial"/>
                          <a:cs typeface="Arial"/>
                        </a:rPr>
                        <a:t>a</a:t>
                      </a:r>
                      <a:r>
                        <a:rPr sz="800" b="1" spc="-5" dirty="0">
                          <a:latin typeface="Arial"/>
                          <a:cs typeface="Arial"/>
                        </a:rPr>
                        <a:t>i</a:t>
                      </a:r>
                      <a:r>
                        <a:rPr sz="800" b="1" dirty="0">
                          <a:latin typeface="Arial"/>
                          <a:cs typeface="Arial"/>
                        </a:rPr>
                        <a:t>n</a:t>
                      </a:r>
                      <a:r>
                        <a:rPr sz="800" b="1" spc="-25" dirty="0">
                          <a:latin typeface="Arial"/>
                          <a:cs typeface="Arial"/>
                        </a:rPr>
                        <a:t> </a:t>
                      </a:r>
                      <a:r>
                        <a:rPr sz="800" b="1" spc="-5" dirty="0">
                          <a:latin typeface="Arial"/>
                          <a:cs typeface="Arial"/>
                        </a:rPr>
                        <a:t>P</a:t>
                      </a:r>
                      <a:r>
                        <a:rPr sz="800" b="1" spc="5" dirty="0">
                          <a:latin typeface="Arial"/>
                          <a:cs typeface="Arial"/>
                        </a:rPr>
                        <a:t>r</a:t>
                      </a:r>
                      <a:r>
                        <a:rPr sz="800" b="1" dirty="0">
                          <a:latin typeface="Arial"/>
                          <a:cs typeface="Arial"/>
                        </a:rPr>
                        <a:t>og</a:t>
                      </a:r>
                      <a:r>
                        <a:rPr sz="800" b="1" spc="5" dirty="0">
                          <a:latin typeface="Arial"/>
                          <a:cs typeface="Arial"/>
                        </a:rPr>
                        <a:t>ra</a:t>
                      </a:r>
                      <a:r>
                        <a:rPr sz="800" b="1" dirty="0">
                          <a:latin typeface="Arial"/>
                          <a:cs typeface="Arial"/>
                        </a:rPr>
                        <a:t>m</a:t>
                      </a:r>
                      <a:r>
                        <a:rPr sz="800" b="1" spc="-5" dirty="0">
                          <a:latin typeface="Arial"/>
                          <a:cs typeface="Arial"/>
                        </a:rPr>
                        <a:t> </a:t>
                      </a:r>
                      <a:r>
                        <a:rPr sz="800" dirty="0">
                          <a:latin typeface="Arial"/>
                          <a:cs typeface="Arial"/>
                        </a:rPr>
                        <a:t>–</a:t>
                      </a:r>
                      <a:r>
                        <a:rPr sz="800" spc="-15" dirty="0">
                          <a:latin typeface="Arial"/>
                          <a:cs typeface="Arial"/>
                        </a:rPr>
                        <a:t> </a:t>
                      </a:r>
                      <a:r>
                        <a:rPr sz="800" spc="-10" dirty="0">
                          <a:latin typeface="Arial"/>
                          <a:cs typeface="Arial"/>
                        </a:rPr>
                        <a:t>2C</a:t>
                      </a:r>
                      <a:r>
                        <a:rPr sz="800" spc="5" dirty="0">
                          <a:latin typeface="Arial"/>
                          <a:cs typeface="Arial"/>
                        </a:rPr>
                        <a:t>o</a:t>
                      </a:r>
                      <a:r>
                        <a:rPr sz="800" spc="-5" dirty="0">
                          <a:latin typeface="Arial"/>
                          <a:cs typeface="Arial"/>
                        </a:rPr>
                        <a:t>d</a:t>
                      </a:r>
                      <a:r>
                        <a:rPr sz="800" dirty="0">
                          <a:latin typeface="Arial"/>
                          <a:cs typeface="Arial"/>
                        </a:rPr>
                        <a:t>e</a:t>
                      </a:r>
                      <a:endParaRPr sz="800">
                        <a:latin typeface="Arial"/>
                        <a:cs typeface="Arial"/>
                      </a:endParaRPr>
                    </a:p>
                  </a:txBody>
                  <a:tcPr marL="0" marR="0" marT="3007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marL="201930" marR="178435" indent="3810" algn="ctr">
                        <a:lnSpc>
                          <a:spcPct val="113500"/>
                        </a:lnSpc>
                        <a:spcBef>
                          <a:spcPts val="330"/>
                        </a:spcBef>
                      </a:pPr>
                      <a:r>
                        <a:rPr sz="800" b="1" spc="-5" dirty="0">
                          <a:latin typeface="Arial"/>
                          <a:cs typeface="Arial"/>
                        </a:rPr>
                        <a:t>Unit </a:t>
                      </a:r>
                      <a:r>
                        <a:rPr sz="800" b="1" spc="20" dirty="0">
                          <a:latin typeface="Arial"/>
                          <a:cs typeface="Arial"/>
                        </a:rPr>
                        <a:t>6.9 </a:t>
                      </a:r>
                      <a:r>
                        <a:rPr sz="800" b="1" spc="25" dirty="0">
                          <a:latin typeface="Arial"/>
                          <a:cs typeface="Arial"/>
                        </a:rPr>
                        <a:t> </a:t>
                      </a:r>
                      <a:r>
                        <a:rPr sz="800" b="1" dirty="0">
                          <a:latin typeface="Arial"/>
                          <a:cs typeface="Arial"/>
                        </a:rPr>
                        <a:t>Spreadsheets</a:t>
                      </a:r>
                      <a:r>
                        <a:rPr sz="800" b="1" spc="-10" dirty="0">
                          <a:latin typeface="Arial"/>
                          <a:cs typeface="Arial"/>
                        </a:rPr>
                        <a:t> </a:t>
                      </a:r>
                      <a:r>
                        <a:rPr sz="800" b="1" spc="5" dirty="0">
                          <a:latin typeface="Arial"/>
                          <a:cs typeface="Arial"/>
                        </a:rPr>
                        <a:t>(</a:t>
                      </a:r>
                      <a:r>
                        <a:rPr sz="800" b="1" dirty="0">
                          <a:latin typeface="Arial"/>
                          <a:cs typeface="Arial"/>
                        </a:rPr>
                        <a:t>with  </a:t>
                      </a:r>
                      <a:r>
                        <a:rPr sz="800" b="1" spc="-25" dirty="0">
                          <a:latin typeface="Arial"/>
                          <a:cs typeface="Arial"/>
                        </a:rPr>
                        <a:t>Microsoft </a:t>
                      </a:r>
                      <a:r>
                        <a:rPr sz="800" b="1" spc="-60" dirty="0">
                          <a:latin typeface="Arial"/>
                          <a:cs typeface="Arial"/>
                        </a:rPr>
                        <a:t>Excel</a:t>
                      </a:r>
                      <a:r>
                        <a:rPr sz="800" b="1" spc="-15" dirty="0">
                          <a:latin typeface="Arial"/>
                          <a:cs typeface="Arial"/>
                        </a:rPr>
                        <a:t> </a:t>
                      </a:r>
                      <a:r>
                        <a:rPr sz="800" b="1" spc="-30" dirty="0">
                          <a:latin typeface="Arial"/>
                          <a:cs typeface="Arial"/>
                        </a:rPr>
                        <a:t>or </a:t>
                      </a:r>
                      <a:r>
                        <a:rPr sz="800" b="1" spc="-25" dirty="0">
                          <a:latin typeface="Arial"/>
                          <a:cs typeface="Arial"/>
                        </a:rPr>
                        <a:t> </a:t>
                      </a:r>
                      <a:r>
                        <a:rPr sz="800" b="1" spc="-40" dirty="0">
                          <a:latin typeface="Arial"/>
                          <a:cs typeface="Arial"/>
                        </a:rPr>
                        <a:t>Google</a:t>
                      </a:r>
                      <a:r>
                        <a:rPr sz="800" b="1" spc="-20" dirty="0">
                          <a:latin typeface="Arial"/>
                          <a:cs typeface="Arial"/>
                        </a:rPr>
                        <a:t> </a:t>
                      </a:r>
                      <a:r>
                        <a:rPr sz="800" b="1" spc="-25" dirty="0">
                          <a:latin typeface="Arial"/>
                          <a:cs typeface="Arial"/>
                        </a:rPr>
                        <a:t>Sheets)</a:t>
                      </a:r>
                      <a:endParaRPr sz="800">
                        <a:latin typeface="Arial"/>
                        <a:cs typeface="Arial"/>
                      </a:endParaRPr>
                    </a:p>
                    <a:p>
                      <a:pPr>
                        <a:lnSpc>
                          <a:spcPct val="100000"/>
                        </a:lnSpc>
                        <a:spcBef>
                          <a:spcPts val="35"/>
                        </a:spcBef>
                      </a:pPr>
                      <a:endParaRPr sz="1000">
                        <a:latin typeface="Times New Roman"/>
                        <a:cs typeface="Times New Roman"/>
                      </a:endParaRPr>
                    </a:p>
                    <a:p>
                      <a:pPr marL="110489" marR="126364" indent="43180">
                        <a:lnSpc>
                          <a:spcPct val="113999"/>
                        </a:lnSpc>
                        <a:spcBef>
                          <a:spcPts val="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15" dirty="0">
                          <a:latin typeface="Arial"/>
                          <a:cs typeface="Arial"/>
                        </a:rPr>
                        <a:t> </a:t>
                      </a:r>
                      <a:r>
                        <a:rPr sz="800" dirty="0">
                          <a:latin typeface="Arial"/>
                          <a:cs typeface="Arial"/>
                        </a:rPr>
                        <a:t>8  </a:t>
                      </a:r>
                      <a:r>
                        <a:rPr sz="800" b="1" dirty="0">
                          <a:latin typeface="Arial"/>
                          <a:cs typeface="Arial"/>
                        </a:rPr>
                        <a:t>Main</a:t>
                      </a:r>
                      <a:r>
                        <a:rPr sz="800" b="1" spc="-10" dirty="0">
                          <a:latin typeface="Arial"/>
                          <a:cs typeface="Arial"/>
                        </a:rPr>
                        <a:t> </a:t>
                      </a:r>
                      <a:r>
                        <a:rPr sz="800" b="1" dirty="0">
                          <a:latin typeface="Arial"/>
                          <a:cs typeface="Arial"/>
                        </a:rPr>
                        <a:t>pro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a:t>
                      </a:r>
                      <a:r>
                        <a:rPr sz="800" b="1" spc="-2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MS  </a:t>
                      </a:r>
                      <a:r>
                        <a:rPr sz="800" spc="-30" dirty="0">
                          <a:latin typeface="Arial"/>
                          <a:cs typeface="Arial"/>
                        </a:rPr>
                        <a:t>Excel </a:t>
                      </a:r>
                      <a:r>
                        <a:rPr sz="800" spc="10" dirty="0">
                          <a:latin typeface="Arial"/>
                          <a:cs typeface="Arial"/>
                        </a:rPr>
                        <a:t>or </a:t>
                      </a:r>
                      <a:r>
                        <a:rPr sz="800" spc="-10" dirty="0">
                          <a:latin typeface="Arial"/>
                          <a:cs typeface="Arial"/>
                        </a:rPr>
                        <a:t>Google </a:t>
                      </a:r>
                      <a:r>
                        <a:rPr sz="800" spc="-5" dirty="0">
                          <a:latin typeface="Arial"/>
                          <a:cs typeface="Arial"/>
                        </a:rPr>
                        <a:t> </a:t>
                      </a:r>
                      <a:r>
                        <a:rPr sz="800" spc="-15" dirty="0">
                          <a:latin typeface="Arial"/>
                          <a:cs typeface="Arial"/>
                        </a:rPr>
                        <a:t>Sheets</a:t>
                      </a:r>
                      <a:endParaRPr sz="800">
                        <a:latin typeface="Arial"/>
                        <a:cs typeface="Arial"/>
                      </a:endParaRPr>
                    </a:p>
                  </a:txBody>
                  <a:tcPr marL="0" marR="0" marT="29623"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extLst>
                  <a:ext uri="{0D108BD9-81ED-4DB2-BD59-A6C34878D82A}">
                    <a16:rowId xmlns:a16="http://schemas.microsoft.com/office/drawing/2014/main" val="10002"/>
                  </a:ext>
                </a:extLst>
              </a:tr>
            </a:tbl>
          </a:graphicData>
        </a:graphic>
      </p:graphicFrame>
      <p:pic>
        <p:nvPicPr>
          <p:cNvPr id="6" name="object 6"/>
          <p:cNvPicPr/>
          <p:nvPr/>
        </p:nvPicPr>
        <p:blipFill>
          <a:blip r:embed="rId2" cstate="print"/>
          <a:stretch>
            <a:fillRect/>
          </a:stretch>
        </p:blipFill>
        <p:spPr>
          <a:xfrm>
            <a:off x="4707112" y="631957"/>
            <a:ext cx="2740131" cy="53860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B44E45-7196-CC42-B6A4-27D63C8201FD}"/>
              </a:ext>
            </a:extLst>
          </p:cNvPr>
          <p:cNvSpPr txBox="1"/>
          <p:nvPr/>
        </p:nvSpPr>
        <p:spPr>
          <a:xfrm>
            <a:off x="241300" y="200025"/>
            <a:ext cx="10134600" cy="2308324"/>
          </a:xfrm>
          <a:prstGeom prst="rect">
            <a:avLst/>
          </a:prstGeom>
          <a:solidFill>
            <a:srgbClr val="FF0000"/>
          </a:solidFill>
        </p:spPr>
        <p:txBody>
          <a:bodyPr wrap="square">
            <a:spAutoFit/>
          </a:bodyPr>
          <a:lstStyle/>
          <a:p>
            <a:pPr algn="l"/>
            <a:r>
              <a:rPr lang="en-GB" sz="1600" b="0" i="0" u="none" strike="noStrike" dirty="0">
                <a:solidFill>
                  <a:schemeClr val="bg1"/>
                </a:solidFill>
                <a:effectLst/>
                <a:latin typeface="Twinkl" pitchFamily="2" charset="77"/>
              </a:rPr>
              <a:t>Computing and technology are still vitally important subjects to deliver to Reception children. Not only will teaching a well-planned Computing curriculum ensure that children enter Year 1 with a strong foundation of knowledge, but Computing lessons in the EYFS also ensure that children develop listening skills, problem-solving abilities and thoughtful questioning — as well as improving subject skills across the seven areas of learning. </a:t>
            </a:r>
          </a:p>
          <a:p>
            <a:pPr algn="l"/>
            <a:r>
              <a:rPr lang="en-GB" sz="1600" b="0" i="0" u="none" strike="noStrike" dirty="0">
                <a:solidFill>
                  <a:schemeClr val="bg1"/>
                </a:solidFill>
                <a:effectLst/>
                <a:latin typeface="Twinkl" pitchFamily="2" charset="77"/>
              </a:rPr>
              <a:t>We live in a technological world and there is no escape from the reality that technology is integrated into the lives of young children. Just as we ensure the children in our care are ready for the adult world by teaching them maths and literacy, we should also make sure that they are fluent in computer literacy and all-important e-safety.</a:t>
            </a:r>
          </a:p>
        </p:txBody>
      </p:sp>
      <p:sp>
        <p:nvSpPr>
          <p:cNvPr id="7" name="TextBox 6">
            <a:extLst>
              <a:ext uri="{FF2B5EF4-FFF2-40B4-BE49-F238E27FC236}">
                <a16:creationId xmlns:a16="http://schemas.microsoft.com/office/drawing/2014/main" id="{D919C893-F7F6-EB4C-A0F4-C157DD3CDA90}"/>
              </a:ext>
            </a:extLst>
          </p:cNvPr>
          <p:cNvSpPr txBox="1"/>
          <p:nvPr/>
        </p:nvSpPr>
        <p:spPr>
          <a:xfrm>
            <a:off x="241300" y="2714625"/>
            <a:ext cx="10134599" cy="4278094"/>
          </a:xfrm>
          <a:prstGeom prst="rect">
            <a:avLst/>
          </a:prstGeom>
          <a:solidFill>
            <a:srgbClr val="FF0000">
              <a:alpha val="68961"/>
            </a:srgbClr>
          </a:solidFill>
        </p:spPr>
        <p:txBody>
          <a:bodyPr wrap="square">
            <a:spAutoFit/>
          </a:bodyPr>
          <a:lstStyle/>
          <a:p>
            <a:pPr algn="l"/>
            <a:r>
              <a:rPr lang="en-GB" sz="1600" b="0" i="0" u="none" strike="noStrike" dirty="0">
                <a:solidFill>
                  <a:srgbClr val="222222"/>
                </a:solidFill>
                <a:effectLst/>
                <a:latin typeface="Twinkl" pitchFamily="2" charset="77"/>
              </a:rPr>
              <a:t>Computing in Reception doesn’t mean typing out a Word document or creating a code. In fact, teaching technology in the Early Years doesn’t have to involve computer work at all. </a:t>
            </a:r>
          </a:p>
          <a:p>
            <a:pPr algn="l"/>
            <a:r>
              <a:rPr lang="en-GB" sz="1600" b="0" i="0" u="none" strike="noStrike" dirty="0">
                <a:solidFill>
                  <a:srgbClr val="222222"/>
                </a:solidFill>
                <a:effectLst/>
                <a:latin typeface="Twinkl" pitchFamily="2" charset="77"/>
              </a:rPr>
              <a:t>Our Computing scheme for the EYFS is centred around play-based, unplugged (no computer) activities that focus on building children’s listening skills, curiosity and creativity and problem solving. </a:t>
            </a:r>
          </a:p>
          <a:p>
            <a:pPr algn="l"/>
            <a:endParaRPr lang="en-GB" sz="1600" b="0" i="0" u="none" strike="noStrike">
              <a:solidFill>
                <a:srgbClr val="222222"/>
              </a:solidFill>
              <a:effectLst/>
              <a:latin typeface="Twinkl" pitchFamily="2" charset="77"/>
            </a:endParaRPr>
          </a:p>
          <a:p>
            <a:pPr algn="l"/>
            <a:r>
              <a:rPr lang="en-GB" sz="1600" b="0" i="0" u="none" strike="noStrike">
                <a:solidFill>
                  <a:srgbClr val="222222"/>
                </a:solidFill>
                <a:effectLst/>
                <a:latin typeface="Twinkl" pitchFamily="2" charset="77"/>
              </a:rPr>
              <a:t>Technology </a:t>
            </a:r>
            <a:r>
              <a:rPr lang="en-GB" sz="1600" b="0" i="0" u="none" strike="noStrike" dirty="0">
                <a:solidFill>
                  <a:srgbClr val="222222"/>
                </a:solidFill>
                <a:effectLst/>
                <a:latin typeface="Twinkl" pitchFamily="2" charset="77"/>
              </a:rPr>
              <a:t>in </a:t>
            </a:r>
            <a:r>
              <a:rPr lang="en-GB" sz="1600" dirty="0">
                <a:solidFill>
                  <a:srgbClr val="222222"/>
                </a:solidFill>
                <a:latin typeface="Twinkl" pitchFamily="2" charset="77"/>
              </a:rPr>
              <a:t>our</a:t>
            </a:r>
            <a:r>
              <a:rPr lang="en-GB" sz="1600" b="0" i="0" u="none" strike="noStrike" dirty="0">
                <a:solidFill>
                  <a:srgbClr val="222222"/>
                </a:solidFill>
                <a:effectLst/>
                <a:latin typeface="Twinkl" pitchFamily="2" charset="77"/>
              </a:rPr>
              <a:t> Early Years is:</a:t>
            </a:r>
          </a:p>
          <a:p>
            <a:pPr marL="285750" indent="-285750" algn="l">
              <a:buFont typeface="Arial" panose="020B0604020202020204" pitchFamily="34" charset="0"/>
              <a:buChar char="•"/>
            </a:pPr>
            <a:r>
              <a:rPr lang="en-GB" sz="1600" b="0" i="0" u="none" strike="noStrike" dirty="0">
                <a:solidFill>
                  <a:schemeClr val="bg1"/>
                </a:solidFill>
                <a:effectLst/>
                <a:latin typeface="Twinkl" pitchFamily="2" charset="77"/>
              </a:rPr>
              <a:t>taking a photograph with a camera or tablet</a:t>
            </a:r>
          </a:p>
          <a:p>
            <a:pPr marL="285750" indent="-285750" algn="l">
              <a:buFont typeface="Arial" panose="020B0604020202020204" pitchFamily="34" charset="0"/>
              <a:buChar char="•"/>
            </a:pPr>
            <a:r>
              <a:rPr lang="en-GB" sz="1600" b="0" i="0" u="none" strike="noStrike" dirty="0">
                <a:solidFill>
                  <a:schemeClr val="bg1"/>
                </a:solidFill>
                <a:effectLst/>
                <a:latin typeface="Twinkl" pitchFamily="2" charset="77"/>
              </a:rPr>
              <a:t>searching for information on the internet</a:t>
            </a:r>
          </a:p>
          <a:p>
            <a:pPr marL="285750" indent="-285750" algn="l">
              <a:buFont typeface="Arial" panose="020B0604020202020204" pitchFamily="34" charset="0"/>
              <a:buChar char="•"/>
            </a:pPr>
            <a:r>
              <a:rPr lang="en-GB" sz="1600" b="0" i="0" u="none" strike="noStrike" dirty="0">
                <a:solidFill>
                  <a:schemeClr val="bg1"/>
                </a:solidFill>
                <a:effectLst/>
                <a:latin typeface="Twinkl" pitchFamily="2" charset="77"/>
              </a:rPr>
              <a:t>playing games on the interactive whiteboard</a:t>
            </a:r>
          </a:p>
          <a:p>
            <a:pPr marL="285750" indent="-285750" algn="l">
              <a:buFont typeface="Arial" panose="020B0604020202020204" pitchFamily="34" charset="0"/>
              <a:buChar char="•"/>
            </a:pPr>
            <a:r>
              <a:rPr lang="en-GB" sz="1600" b="0" i="0" u="none" strike="noStrike" dirty="0">
                <a:solidFill>
                  <a:schemeClr val="bg1"/>
                </a:solidFill>
                <a:effectLst/>
                <a:latin typeface="Twinkl" pitchFamily="2" charset="77"/>
              </a:rPr>
              <a:t>exploring an old typewriter or other mechanical toys</a:t>
            </a:r>
          </a:p>
          <a:p>
            <a:pPr marL="285750" indent="-285750" algn="l">
              <a:buFont typeface="Arial" panose="020B0604020202020204" pitchFamily="34" charset="0"/>
              <a:buChar char="•"/>
            </a:pPr>
            <a:r>
              <a:rPr lang="en-GB" sz="1600" b="0" i="0" u="none" strike="noStrike" dirty="0">
                <a:solidFill>
                  <a:schemeClr val="bg1"/>
                </a:solidFill>
                <a:effectLst/>
                <a:latin typeface="Twinkl" pitchFamily="2" charset="77"/>
              </a:rPr>
              <a:t>using a </a:t>
            </a:r>
            <a:r>
              <a:rPr lang="en-GB" sz="1600" b="0" i="0" u="none" strike="noStrike" dirty="0" err="1">
                <a:solidFill>
                  <a:schemeClr val="bg1"/>
                </a:solidFill>
                <a:effectLst/>
                <a:latin typeface="Twinkl" pitchFamily="2" charset="77"/>
              </a:rPr>
              <a:t>Beebot</a:t>
            </a:r>
            <a:endParaRPr lang="en-GB" sz="1600" b="0" i="0" u="none" strike="noStrike" dirty="0">
              <a:solidFill>
                <a:schemeClr val="bg1"/>
              </a:solidFill>
              <a:effectLst/>
              <a:latin typeface="Twinkl" pitchFamily="2" charset="77"/>
            </a:endParaRPr>
          </a:p>
          <a:p>
            <a:pPr marL="285750" indent="-285750" algn="l">
              <a:buFont typeface="Arial" panose="020B0604020202020204" pitchFamily="34" charset="0"/>
              <a:buChar char="•"/>
            </a:pPr>
            <a:r>
              <a:rPr lang="en-GB" sz="1600" b="0" i="0" u="none" strike="noStrike" dirty="0">
                <a:solidFill>
                  <a:schemeClr val="bg1"/>
                </a:solidFill>
                <a:effectLst/>
                <a:latin typeface="Twinkl" pitchFamily="2" charset="77"/>
              </a:rPr>
              <a:t>watching a video clip</a:t>
            </a:r>
          </a:p>
          <a:p>
            <a:pPr marL="285750" indent="-285750" algn="l">
              <a:buFont typeface="Arial" panose="020B0604020202020204" pitchFamily="34" charset="0"/>
              <a:buChar char="•"/>
            </a:pPr>
            <a:r>
              <a:rPr lang="en-GB" sz="1600" b="0" i="0" u="none" strike="noStrike" dirty="0">
                <a:solidFill>
                  <a:schemeClr val="bg1"/>
                </a:solidFill>
                <a:effectLst/>
                <a:latin typeface="Twinkl" pitchFamily="2" charset="77"/>
              </a:rPr>
              <a:t>listening to music</a:t>
            </a:r>
          </a:p>
          <a:p>
            <a:pPr marL="285750" indent="-285750" algn="l">
              <a:buFont typeface="Arial" panose="020B0604020202020204" pitchFamily="34" charset="0"/>
              <a:buChar char="•"/>
            </a:pPr>
            <a:endParaRPr lang="en-GB" sz="1600" b="0" i="0" u="none" strike="noStrike" dirty="0">
              <a:solidFill>
                <a:schemeClr val="bg1"/>
              </a:solidFill>
              <a:effectLst/>
              <a:latin typeface="Twinkl" pitchFamily="2" charset="77"/>
            </a:endParaRPr>
          </a:p>
          <a:p>
            <a:pPr algn="l"/>
            <a:r>
              <a:rPr lang="en-GB" sz="1600" b="0" i="0" u="none" strike="noStrike" dirty="0">
                <a:solidFill>
                  <a:srgbClr val="222222"/>
                </a:solidFill>
                <a:effectLst/>
                <a:latin typeface="Twinkl" pitchFamily="2" charset="77"/>
              </a:rPr>
              <a:t>Allowing children the opportunity to explore technology in this carefree and often child-led way, means that not only will they develop a familiarity with equipment and vocabulary but they will have a strong start in Key Stage 1 Computing and all that it demands.</a:t>
            </a:r>
          </a:p>
        </p:txBody>
      </p:sp>
    </p:spTree>
    <p:extLst>
      <p:ext uri="{BB962C8B-B14F-4D97-AF65-F5344CB8AC3E}">
        <p14:creationId xmlns:p14="http://schemas.microsoft.com/office/powerpoint/2010/main" val="898745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object 19"/>
          <p:cNvSpPr txBox="1"/>
          <p:nvPr/>
        </p:nvSpPr>
        <p:spPr>
          <a:xfrm>
            <a:off x="275300" y="277536"/>
            <a:ext cx="2708275" cy="259045"/>
          </a:xfrm>
          <a:prstGeom prst="rect">
            <a:avLst/>
          </a:prstGeom>
        </p:spPr>
        <p:txBody>
          <a:bodyPr vert="horz" wrap="square" lIns="0" tIns="12700" rIns="0" bIns="0" rtlCol="0">
            <a:spAutoFit/>
          </a:bodyPr>
          <a:lstStyle/>
          <a:p>
            <a:pPr marL="12700">
              <a:lnSpc>
                <a:spcPct val="100000"/>
              </a:lnSpc>
              <a:spcBef>
                <a:spcPts val="100"/>
              </a:spcBef>
            </a:pPr>
            <a:r>
              <a:rPr sz="1600" b="1" spc="5" dirty="0">
                <a:solidFill>
                  <a:srgbClr val="8A52A1"/>
                </a:solidFill>
                <a:latin typeface="Arial"/>
                <a:cs typeface="Arial"/>
              </a:rPr>
              <a:t>Computing</a:t>
            </a:r>
            <a:r>
              <a:rPr sz="1600" b="1" spc="-30" dirty="0">
                <a:solidFill>
                  <a:srgbClr val="8A52A1"/>
                </a:solidFill>
                <a:latin typeface="Arial"/>
                <a:cs typeface="Arial"/>
              </a:rPr>
              <a:t> </a:t>
            </a:r>
            <a:r>
              <a:rPr sz="1600" b="1" spc="-20" dirty="0">
                <a:solidFill>
                  <a:srgbClr val="8A52A1"/>
                </a:solidFill>
                <a:latin typeface="Arial"/>
                <a:cs typeface="Arial"/>
              </a:rPr>
              <a:t>Progression</a:t>
            </a:r>
            <a:endParaRPr sz="1600" dirty="0">
              <a:latin typeface="Arial"/>
              <a:cs typeface="Arial"/>
            </a:endParaRPr>
          </a:p>
        </p:txBody>
      </p:sp>
      <p:graphicFrame>
        <p:nvGraphicFramePr>
          <p:cNvPr id="25" name="object 25"/>
          <p:cNvGraphicFramePr>
            <a:graphicFrameLocks noGrp="1"/>
          </p:cNvGraphicFramePr>
          <p:nvPr>
            <p:extLst>
              <p:ext uri="{D42A27DB-BD31-4B8C-83A1-F6EECF244321}">
                <p14:modId xmlns:p14="http://schemas.microsoft.com/office/powerpoint/2010/main" val="66418610"/>
              </p:ext>
            </p:extLst>
          </p:nvPr>
        </p:nvGraphicFramePr>
        <p:xfrm>
          <a:off x="559499" y="891004"/>
          <a:ext cx="9806936" cy="6394309"/>
        </p:xfrm>
        <a:graphic>
          <a:graphicData uri="http://schemas.openxmlformats.org/drawingml/2006/table">
            <a:tbl>
              <a:tblPr firstRow="1" bandRow="1">
                <a:tableStyleId>{2D5ABB26-0587-4C30-8999-92F81FD0307C}</a:tableStyleId>
              </a:tblPr>
              <a:tblGrid>
                <a:gridCol w="1634489">
                  <a:extLst>
                    <a:ext uri="{9D8B030D-6E8A-4147-A177-3AD203B41FA5}">
                      <a16:colId xmlns:a16="http://schemas.microsoft.com/office/drawing/2014/main" val="20000"/>
                    </a:ext>
                  </a:extLst>
                </a:gridCol>
                <a:gridCol w="1634489">
                  <a:extLst>
                    <a:ext uri="{9D8B030D-6E8A-4147-A177-3AD203B41FA5}">
                      <a16:colId xmlns:a16="http://schemas.microsoft.com/office/drawing/2014/main" val="20001"/>
                    </a:ext>
                  </a:extLst>
                </a:gridCol>
                <a:gridCol w="1634489">
                  <a:extLst>
                    <a:ext uri="{9D8B030D-6E8A-4147-A177-3AD203B41FA5}">
                      <a16:colId xmlns:a16="http://schemas.microsoft.com/office/drawing/2014/main" val="20002"/>
                    </a:ext>
                  </a:extLst>
                </a:gridCol>
                <a:gridCol w="1634489">
                  <a:extLst>
                    <a:ext uri="{9D8B030D-6E8A-4147-A177-3AD203B41FA5}">
                      <a16:colId xmlns:a16="http://schemas.microsoft.com/office/drawing/2014/main" val="20003"/>
                    </a:ext>
                  </a:extLst>
                </a:gridCol>
                <a:gridCol w="1634490">
                  <a:extLst>
                    <a:ext uri="{9D8B030D-6E8A-4147-A177-3AD203B41FA5}">
                      <a16:colId xmlns:a16="http://schemas.microsoft.com/office/drawing/2014/main" val="20004"/>
                    </a:ext>
                  </a:extLst>
                </a:gridCol>
                <a:gridCol w="1634490">
                  <a:extLst>
                    <a:ext uri="{9D8B030D-6E8A-4147-A177-3AD203B41FA5}">
                      <a16:colId xmlns:a16="http://schemas.microsoft.com/office/drawing/2014/main" val="20005"/>
                    </a:ext>
                  </a:extLst>
                </a:gridCol>
              </a:tblGrid>
              <a:tr h="313148">
                <a:tc gridSpan="3">
                  <a:txBody>
                    <a:bodyPr/>
                    <a:lstStyle/>
                    <a:p>
                      <a:pPr marL="1270" algn="ctr">
                        <a:lnSpc>
                          <a:spcPct val="100000"/>
                        </a:lnSpc>
                        <a:spcBef>
                          <a:spcPts val="730"/>
                        </a:spcBef>
                      </a:pPr>
                      <a:r>
                        <a:rPr sz="850" b="1" spc="15" dirty="0">
                          <a:solidFill>
                            <a:srgbClr val="FFFFFF"/>
                          </a:solidFill>
                          <a:latin typeface="Arial"/>
                          <a:cs typeface="Arial"/>
                        </a:rPr>
                        <a:t>Computer</a:t>
                      </a:r>
                      <a:r>
                        <a:rPr sz="850" b="1" spc="-35" dirty="0">
                          <a:solidFill>
                            <a:srgbClr val="FFFFFF"/>
                          </a:solidFill>
                          <a:latin typeface="Arial"/>
                          <a:cs typeface="Arial"/>
                        </a:rPr>
                        <a:t> </a:t>
                      </a:r>
                      <a:r>
                        <a:rPr sz="850" b="1" spc="-5" dirty="0">
                          <a:solidFill>
                            <a:srgbClr val="FFFFFF"/>
                          </a:solidFill>
                          <a:latin typeface="Arial"/>
                          <a:cs typeface="Arial"/>
                        </a:rPr>
                        <a:t>Science</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39C12"/>
                    </a:solidFill>
                  </a:tcPr>
                </a:tc>
                <a:tc hMerge="1">
                  <a:txBody>
                    <a:bodyPr/>
                    <a:lstStyle/>
                    <a:p>
                      <a:endParaRPr/>
                    </a:p>
                  </a:txBody>
                  <a:tcPr marL="0" marR="0" marT="0" marB="0"/>
                </a:tc>
                <a:tc hMerge="1">
                  <a:txBody>
                    <a:bodyPr/>
                    <a:lstStyle/>
                    <a:p>
                      <a:endParaRPr/>
                    </a:p>
                  </a:txBody>
                  <a:tcPr marL="0" marR="0" marT="0" marB="0"/>
                </a:tc>
                <a:tc>
                  <a:txBody>
                    <a:bodyPr/>
                    <a:lstStyle/>
                    <a:p>
                      <a:pPr marL="167640">
                        <a:lnSpc>
                          <a:spcPct val="100000"/>
                        </a:lnSpc>
                        <a:spcBef>
                          <a:spcPts val="730"/>
                        </a:spcBef>
                      </a:pPr>
                      <a:r>
                        <a:rPr sz="850" b="1" spc="20" dirty="0">
                          <a:solidFill>
                            <a:srgbClr val="FFFFFF"/>
                          </a:solidFill>
                          <a:latin typeface="Arial"/>
                          <a:cs typeface="Arial"/>
                        </a:rPr>
                        <a:t>Information</a:t>
                      </a:r>
                      <a:r>
                        <a:rPr sz="850" b="1" spc="210" dirty="0">
                          <a:solidFill>
                            <a:srgbClr val="FFFFFF"/>
                          </a:solidFill>
                          <a:latin typeface="Arial"/>
                          <a:cs typeface="Arial"/>
                        </a:rPr>
                        <a:t> </a:t>
                      </a:r>
                      <a:r>
                        <a:rPr sz="850" b="1" dirty="0">
                          <a:solidFill>
                            <a:srgbClr val="FFFFFF"/>
                          </a:solidFill>
                          <a:latin typeface="Arial"/>
                          <a:cs typeface="Arial"/>
                        </a:rPr>
                        <a:t>Technology</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1ABC9C"/>
                    </a:solidFill>
                  </a:tcPr>
                </a:tc>
                <a:tc gridSpan="2">
                  <a:txBody>
                    <a:bodyPr/>
                    <a:lstStyle/>
                    <a:p>
                      <a:pPr algn="ctr">
                        <a:lnSpc>
                          <a:spcPct val="100000"/>
                        </a:lnSpc>
                        <a:spcBef>
                          <a:spcPts val="730"/>
                        </a:spcBef>
                      </a:pPr>
                      <a:r>
                        <a:rPr sz="850" b="1" spc="25" dirty="0">
                          <a:solidFill>
                            <a:srgbClr val="FFFFFF"/>
                          </a:solidFill>
                          <a:latin typeface="Arial"/>
                          <a:cs typeface="Arial"/>
                        </a:rPr>
                        <a:t>Digital</a:t>
                      </a:r>
                      <a:r>
                        <a:rPr sz="850" b="1" spc="-30" dirty="0">
                          <a:solidFill>
                            <a:srgbClr val="FFFFFF"/>
                          </a:solidFill>
                          <a:latin typeface="Arial"/>
                          <a:cs typeface="Arial"/>
                        </a:rPr>
                        <a:t> </a:t>
                      </a:r>
                      <a:r>
                        <a:rPr sz="850" b="1" spc="10" dirty="0">
                          <a:solidFill>
                            <a:srgbClr val="FFFFFF"/>
                          </a:solidFill>
                          <a:latin typeface="Arial"/>
                          <a:cs typeface="Arial"/>
                        </a:rPr>
                        <a:t>Literacy</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D62738"/>
                    </a:solidFill>
                  </a:tcPr>
                </a:tc>
                <a:tc hMerge="1">
                  <a:txBody>
                    <a:bodyPr/>
                    <a:lstStyle/>
                    <a:p>
                      <a:endParaRPr/>
                    </a:p>
                  </a:txBody>
                  <a:tcPr marL="0" marR="0" marT="0" marB="0"/>
                </a:tc>
                <a:extLst>
                  <a:ext uri="{0D108BD9-81ED-4DB2-BD59-A6C34878D82A}">
                    <a16:rowId xmlns:a16="http://schemas.microsoft.com/office/drawing/2014/main" val="10000"/>
                  </a:ext>
                </a:extLst>
              </a:tr>
              <a:tr h="2753355">
                <a:tc>
                  <a:txBody>
                    <a:bodyPr/>
                    <a:lstStyle/>
                    <a:p>
                      <a:pPr marL="88265" marR="79375" indent="-1270" algn="ctr">
                        <a:lnSpc>
                          <a:spcPct val="102400"/>
                        </a:lnSpc>
                        <a:spcBef>
                          <a:spcPts val="705"/>
                        </a:spcBef>
                      </a:pPr>
                      <a:r>
                        <a:rPr sz="850" b="1" dirty="0">
                          <a:latin typeface="Arial"/>
                          <a:cs typeface="Arial"/>
                        </a:rPr>
                        <a:t>Understand   </a:t>
                      </a:r>
                      <a:r>
                        <a:rPr sz="850" b="1" spc="20" dirty="0">
                          <a:latin typeface="Arial"/>
                          <a:cs typeface="Arial"/>
                        </a:rPr>
                        <a:t>what </a:t>
                      </a:r>
                      <a:r>
                        <a:rPr sz="850" b="1" spc="25" dirty="0">
                          <a:latin typeface="Arial"/>
                          <a:cs typeface="Arial"/>
                        </a:rPr>
                        <a:t> </a:t>
                      </a:r>
                      <a:r>
                        <a:rPr sz="850" b="1" spc="-10" dirty="0">
                          <a:latin typeface="Arial"/>
                          <a:cs typeface="Arial"/>
                        </a:rPr>
                        <a:t>algorithms </a:t>
                      </a:r>
                      <a:r>
                        <a:rPr sz="850" b="1" spc="-25" dirty="0">
                          <a:latin typeface="Arial"/>
                          <a:cs typeface="Arial"/>
                        </a:rPr>
                        <a:t>are; </a:t>
                      </a:r>
                      <a:r>
                        <a:rPr sz="850" b="1" spc="10" dirty="0">
                          <a:latin typeface="Arial"/>
                          <a:cs typeface="Arial"/>
                        </a:rPr>
                        <a:t>how </a:t>
                      </a:r>
                      <a:r>
                        <a:rPr sz="850" b="1" dirty="0">
                          <a:latin typeface="Arial"/>
                          <a:cs typeface="Arial"/>
                        </a:rPr>
                        <a:t>they </a:t>
                      </a:r>
                      <a:r>
                        <a:rPr sz="850" b="1" spc="-5" dirty="0">
                          <a:latin typeface="Arial"/>
                          <a:cs typeface="Arial"/>
                        </a:rPr>
                        <a:t>are </a:t>
                      </a:r>
                      <a:r>
                        <a:rPr sz="850" b="1" spc="-225" dirty="0">
                          <a:latin typeface="Arial"/>
                          <a:cs typeface="Arial"/>
                        </a:rPr>
                        <a:t> </a:t>
                      </a:r>
                      <a:r>
                        <a:rPr sz="850" b="1" spc="-5" dirty="0">
                          <a:latin typeface="Arial"/>
                          <a:cs typeface="Arial"/>
                        </a:rPr>
                        <a:t>implemented </a:t>
                      </a:r>
                      <a:r>
                        <a:rPr sz="850" b="1" spc="-30" dirty="0">
                          <a:latin typeface="Arial"/>
                          <a:cs typeface="Arial"/>
                        </a:rPr>
                        <a:t>as</a:t>
                      </a:r>
                      <a:r>
                        <a:rPr sz="850" b="1" spc="175" dirty="0">
                          <a:latin typeface="Arial"/>
                          <a:cs typeface="Arial"/>
                        </a:rPr>
                        <a:t> </a:t>
                      </a:r>
                      <a:r>
                        <a:rPr sz="850" b="1" spc="-10" dirty="0">
                          <a:latin typeface="Arial"/>
                          <a:cs typeface="Arial"/>
                        </a:rPr>
                        <a:t>programs </a:t>
                      </a:r>
                      <a:r>
                        <a:rPr sz="850" b="1" spc="-5" dirty="0">
                          <a:latin typeface="Arial"/>
                          <a:cs typeface="Arial"/>
                        </a:rPr>
                        <a:t> </a:t>
                      </a:r>
                      <a:r>
                        <a:rPr sz="850" b="1" spc="-20" dirty="0">
                          <a:latin typeface="Arial"/>
                          <a:cs typeface="Arial"/>
                        </a:rPr>
                        <a:t>on</a:t>
                      </a:r>
                      <a:r>
                        <a:rPr sz="850" b="1" spc="-15" dirty="0">
                          <a:latin typeface="Arial"/>
                          <a:cs typeface="Arial"/>
                        </a:rPr>
                        <a:t> </a:t>
                      </a:r>
                      <a:r>
                        <a:rPr sz="850" b="1" spc="-5" dirty="0">
                          <a:latin typeface="Arial"/>
                          <a:cs typeface="Arial"/>
                        </a:rPr>
                        <a:t>digital</a:t>
                      </a:r>
                      <a:r>
                        <a:rPr sz="850" b="1" spc="-15" dirty="0">
                          <a:latin typeface="Arial"/>
                          <a:cs typeface="Arial"/>
                        </a:rPr>
                        <a:t> </a:t>
                      </a:r>
                      <a:r>
                        <a:rPr sz="850" b="1" spc="-25" dirty="0">
                          <a:latin typeface="Arial"/>
                          <a:cs typeface="Arial"/>
                        </a:rPr>
                        <a:t>devices;</a:t>
                      </a:r>
                      <a:r>
                        <a:rPr sz="850" b="1" spc="-15" dirty="0">
                          <a:latin typeface="Arial"/>
                          <a:cs typeface="Arial"/>
                        </a:rPr>
                        <a:t> </a:t>
                      </a:r>
                      <a:r>
                        <a:rPr sz="850" b="1" spc="-10" dirty="0">
                          <a:latin typeface="Arial"/>
                          <a:cs typeface="Arial"/>
                        </a:rPr>
                        <a:t>and</a:t>
                      </a:r>
                      <a:endParaRPr sz="850" dirty="0">
                        <a:latin typeface="Arial"/>
                        <a:cs typeface="Arial"/>
                      </a:endParaRPr>
                    </a:p>
                    <a:p>
                      <a:pPr marL="139065" marR="131445" indent="100965" algn="ctr">
                        <a:lnSpc>
                          <a:spcPct val="102400"/>
                        </a:lnSpc>
                      </a:pPr>
                      <a:r>
                        <a:rPr sz="850" b="1" spc="10" dirty="0">
                          <a:latin typeface="Arial"/>
                          <a:cs typeface="Arial"/>
                        </a:rPr>
                        <a:t>that </a:t>
                      </a:r>
                      <a:r>
                        <a:rPr sz="850" b="1" spc="-10" dirty="0">
                          <a:latin typeface="Arial"/>
                          <a:cs typeface="Arial"/>
                        </a:rPr>
                        <a:t>programs execute </a:t>
                      </a:r>
                      <a:r>
                        <a:rPr sz="850" b="1" spc="-5" dirty="0">
                          <a:latin typeface="Arial"/>
                          <a:cs typeface="Arial"/>
                        </a:rPr>
                        <a:t> </a:t>
                      </a:r>
                      <a:r>
                        <a:rPr sz="850" b="1" spc="-15" dirty="0">
                          <a:latin typeface="Arial"/>
                          <a:cs typeface="Arial"/>
                        </a:rPr>
                        <a:t>by </a:t>
                      </a:r>
                      <a:r>
                        <a:rPr sz="850" b="1" spc="-5" dirty="0">
                          <a:latin typeface="Arial"/>
                          <a:cs typeface="Arial"/>
                        </a:rPr>
                        <a:t>following</a:t>
                      </a:r>
                      <a:r>
                        <a:rPr sz="850" b="1" spc="-15" dirty="0">
                          <a:latin typeface="Arial"/>
                          <a:cs typeface="Arial"/>
                        </a:rPr>
                        <a:t> </a:t>
                      </a:r>
                      <a:r>
                        <a:rPr sz="850" b="1" spc="-20" dirty="0">
                          <a:latin typeface="Arial"/>
                          <a:cs typeface="Arial"/>
                        </a:rPr>
                        <a:t>precise</a:t>
                      </a:r>
                      <a:r>
                        <a:rPr sz="850" b="1" spc="-10" dirty="0">
                          <a:latin typeface="Arial"/>
                          <a:cs typeface="Arial"/>
                        </a:rPr>
                        <a:t> </a:t>
                      </a:r>
                      <a:r>
                        <a:rPr sz="850" b="1" spc="-5" dirty="0">
                          <a:latin typeface="Arial"/>
                          <a:cs typeface="Arial"/>
                        </a:rPr>
                        <a:t>and </a:t>
                      </a:r>
                      <a:r>
                        <a:rPr sz="850" b="1" dirty="0">
                          <a:latin typeface="Arial"/>
                          <a:cs typeface="Arial"/>
                        </a:rPr>
                        <a:t> </a:t>
                      </a:r>
                      <a:r>
                        <a:rPr sz="850" b="1" spc="5" dirty="0">
                          <a:latin typeface="Arial"/>
                          <a:cs typeface="Arial"/>
                        </a:rPr>
                        <a:t>u</a:t>
                      </a:r>
                      <a:r>
                        <a:rPr sz="850" b="1" dirty="0">
                          <a:latin typeface="Arial"/>
                          <a:cs typeface="Arial"/>
                        </a:rPr>
                        <a:t>n</a:t>
                      </a:r>
                      <a:r>
                        <a:rPr sz="850" b="1" spc="5" dirty="0">
                          <a:latin typeface="Arial"/>
                          <a:cs typeface="Arial"/>
                        </a:rPr>
                        <a:t>ambig</a:t>
                      </a:r>
                      <a:r>
                        <a:rPr sz="850" b="1" spc="10" dirty="0">
                          <a:latin typeface="Arial"/>
                          <a:cs typeface="Arial"/>
                        </a:rPr>
                        <a:t>u</a:t>
                      </a:r>
                      <a:r>
                        <a:rPr sz="850" b="1" spc="5" dirty="0">
                          <a:latin typeface="Arial"/>
                          <a:cs typeface="Arial"/>
                        </a:rPr>
                        <a:t>ou</a:t>
                      </a:r>
                      <a:r>
                        <a:rPr sz="850" b="1" dirty="0">
                          <a:latin typeface="Arial"/>
                          <a:cs typeface="Arial"/>
                        </a:rPr>
                        <a:t>s</a:t>
                      </a:r>
                      <a:r>
                        <a:rPr sz="850" b="1" spc="-10" dirty="0">
                          <a:latin typeface="Arial"/>
                          <a:cs typeface="Arial"/>
                        </a:rPr>
                        <a:t> </a:t>
                      </a:r>
                      <a:r>
                        <a:rPr sz="850" b="1" spc="5" dirty="0">
                          <a:latin typeface="Arial"/>
                          <a:cs typeface="Arial"/>
                        </a:rPr>
                        <a:t>in</a:t>
                      </a:r>
                      <a:r>
                        <a:rPr sz="850" b="1" spc="25" dirty="0">
                          <a:latin typeface="Arial"/>
                          <a:cs typeface="Arial"/>
                        </a:rPr>
                        <a:t>s</a:t>
                      </a:r>
                      <a:r>
                        <a:rPr sz="850" b="1" spc="15" dirty="0">
                          <a:latin typeface="Arial"/>
                          <a:cs typeface="Arial"/>
                        </a:rPr>
                        <a:t>t</a:t>
                      </a:r>
                      <a:r>
                        <a:rPr sz="850" b="1" spc="20" dirty="0">
                          <a:latin typeface="Arial"/>
                          <a:cs typeface="Arial"/>
                        </a:rPr>
                        <a:t>r</a:t>
                      </a:r>
                      <a:r>
                        <a:rPr sz="850" b="1" spc="10" dirty="0">
                          <a:latin typeface="Arial"/>
                          <a:cs typeface="Arial"/>
                        </a:rPr>
                        <a:t>u</a:t>
                      </a:r>
                      <a:r>
                        <a:rPr sz="850" b="1" spc="35" dirty="0">
                          <a:latin typeface="Arial"/>
                          <a:cs typeface="Arial"/>
                        </a:rPr>
                        <a:t>c</a:t>
                      </a:r>
                      <a:r>
                        <a:rPr sz="850" b="1" spc="15" dirty="0">
                          <a:latin typeface="Arial"/>
                          <a:cs typeface="Arial"/>
                        </a:rPr>
                        <a:t>t</a:t>
                      </a:r>
                      <a:r>
                        <a:rPr sz="850" b="1" spc="5" dirty="0">
                          <a:latin typeface="Arial"/>
                          <a:cs typeface="Arial"/>
                        </a:rPr>
                        <a:t>i</a:t>
                      </a:r>
                      <a:r>
                        <a:rPr sz="850" b="1" spc="10" dirty="0">
                          <a:latin typeface="Arial"/>
                          <a:cs typeface="Arial"/>
                        </a:rPr>
                        <a:t>o</a:t>
                      </a:r>
                      <a:r>
                        <a:rPr sz="850" b="1" spc="5" dirty="0">
                          <a:latin typeface="Arial"/>
                          <a:cs typeface="Arial"/>
                        </a:rPr>
                        <a:t>n</a:t>
                      </a:r>
                      <a:r>
                        <a:rPr sz="850" b="1" spc="15" dirty="0">
                          <a:latin typeface="Arial"/>
                          <a:cs typeface="Arial"/>
                        </a:rPr>
                        <a:t>s</a:t>
                      </a:r>
                      <a:r>
                        <a:rPr sz="850" b="1" dirty="0">
                          <a:latin typeface="Arial"/>
                          <a:cs typeface="Arial"/>
                        </a:rPr>
                        <a:t>.</a:t>
                      </a:r>
                      <a:endParaRPr sz="850" dirty="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8C370"/>
                    </a:solidFill>
                  </a:tcPr>
                </a:tc>
                <a:tc>
                  <a:txBody>
                    <a:bodyPr/>
                    <a:lstStyle/>
                    <a:p>
                      <a:pPr marL="556260" marR="174625" indent="-374015" algn="ctr">
                        <a:lnSpc>
                          <a:spcPct val="102400"/>
                        </a:lnSpc>
                        <a:spcBef>
                          <a:spcPts val="705"/>
                        </a:spcBef>
                      </a:pPr>
                      <a:r>
                        <a:rPr sz="850" b="1" spc="-5" dirty="0">
                          <a:latin typeface="Arial"/>
                          <a:cs typeface="Arial"/>
                        </a:rPr>
                        <a:t>Create </a:t>
                      </a:r>
                      <a:r>
                        <a:rPr sz="850" b="1" spc="-10" dirty="0">
                          <a:latin typeface="Arial"/>
                          <a:cs typeface="Arial"/>
                        </a:rPr>
                        <a:t>and </a:t>
                      </a:r>
                      <a:r>
                        <a:rPr sz="850" b="1" spc="-5" dirty="0">
                          <a:latin typeface="Arial"/>
                          <a:cs typeface="Arial"/>
                        </a:rPr>
                        <a:t>debug </a:t>
                      </a:r>
                      <a:r>
                        <a:rPr sz="850" b="1" spc="-20" dirty="0">
                          <a:latin typeface="Arial"/>
                          <a:cs typeface="Arial"/>
                        </a:rPr>
                        <a:t>simple </a:t>
                      </a:r>
                      <a:r>
                        <a:rPr sz="850" b="1" spc="-225" dirty="0">
                          <a:latin typeface="Arial"/>
                          <a:cs typeface="Arial"/>
                        </a:rPr>
                        <a:t> </a:t>
                      </a:r>
                      <a:r>
                        <a:rPr sz="850" b="1" spc="-10" dirty="0">
                          <a:latin typeface="Arial"/>
                          <a:cs typeface="Arial"/>
                        </a:rPr>
                        <a:t>programs.</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AD294"/>
                    </a:solidFill>
                  </a:tcPr>
                </a:tc>
                <a:tc>
                  <a:txBody>
                    <a:bodyPr/>
                    <a:lstStyle/>
                    <a:p>
                      <a:pPr marL="207010" marR="199390" algn="ctr">
                        <a:lnSpc>
                          <a:spcPct val="102400"/>
                        </a:lnSpc>
                        <a:spcBef>
                          <a:spcPts val="705"/>
                        </a:spcBef>
                      </a:pPr>
                      <a:r>
                        <a:rPr sz="850" b="1" spc="-15" dirty="0">
                          <a:latin typeface="Arial"/>
                          <a:cs typeface="Arial"/>
                        </a:rPr>
                        <a:t>Use </a:t>
                      </a:r>
                      <a:r>
                        <a:rPr sz="850" b="1" spc="-20" dirty="0">
                          <a:latin typeface="Arial"/>
                          <a:cs typeface="Arial"/>
                        </a:rPr>
                        <a:t>logical </a:t>
                      </a:r>
                      <a:r>
                        <a:rPr sz="850" b="1" spc="-15" dirty="0">
                          <a:latin typeface="Arial"/>
                          <a:cs typeface="Arial"/>
                        </a:rPr>
                        <a:t>reasoning </a:t>
                      </a:r>
                      <a:r>
                        <a:rPr sz="850" b="1" dirty="0">
                          <a:latin typeface="Arial"/>
                          <a:cs typeface="Arial"/>
                        </a:rPr>
                        <a:t>to </a:t>
                      </a:r>
                      <a:r>
                        <a:rPr sz="850" b="1" spc="-225" dirty="0">
                          <a:latin typeface="Arial"/>
                          <a:cs typeface="Arial"/>
                        </a:rPr>
                        <a:t> </a:t>
                      </a:r>
                      <a:r>
                        <a:rPr sz="850" b="1" spc="-5" dirty="0">
                          <a:latin typeface="Arial"/>
                          <a:cs typeface="Arial"/>
                        </a:rPr>
                        <a:t>predict </a:t>
                      </a:r>
                      <a:r>
                        <a:rPr sz="850" b="1" spc="5" dirty="0">
                          <a:latin typeface="Arial"/>
                          <a:cs typeface="Arial"/>
                        </a:rPr>
                        <a:t>the </a:t>
                      </a:r>
                      <a:r>
                        <a:rPr sz="850" b="1" spc="-15" dirty="0">
                          <a:latin typeface="Arial"/>
                          <a:cs typeface="Arial"/>
                        </a:rPr>
                        <a:t>behaviour </a:t>
                      </a:r>
                      <a:r>
                        <a:rPr sz="850" b="1" spc="-5" dirty="0">
                          <a:latin typeface="Arial"/>
                          <a:cs typeface="Arial"/>
                        </a:rPr>
                        <a:t>of </a:t>
                      </a:r>
                      <a:r>
                        <a:rPr sz="850" b="1" spc="-225" dirty="0">
                          <a:latin typeface="Arial"/>
                          <a:cs typeface="Arial"/>
                        </a:rPr>
                        <a:t> </a:t>
                      </a:r>
                      <a:r>
                        <a:rPr sz="850" b="1" spc="-20" dirty="0">
                          <a:latin typeface="Arial"/>
                          <a:cs typeface="Arial"/>
                        </a:rPr>
                        <a:t>simple</a:t>
                      </a:r>
                      <a:r>
                        <a:rPr sz="850" b="1" spc="-15" dirty="0">
                          <a:latin typeface="Arial"/>
                          <a:cs typeface="Arial"/>
                        </a:rPr>
                        <a:t> </a:t>
                      </a:r>
                      <a:r>
                        <a:rPr sz="850" b="1" spc="-10" dirty="0">
                          <a:latin typeface="Arial"/>
                          <a:cs typeface="Arial"/>
                        </a:rPr>
                        <a:t>programs.</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BE1B7"/>
                    </a:solidFill>
                  </a:tcPr>
                </a:tc>
                <a:tc>
                  <a:txBody>
                    <a:bodyPr/>
                    <a:lstStyle/>
                    <a:p>
                      <a:pPr marL="89535" marR="81915" algn="ctr">
                        <a:lnSpc>
                          <a:spcPct val="102400"/>
                        </a:lnSpc>
                        <a:spcBef>
                          <a:spcPts val="705"/>
                        </a:spcBef>
                      </a:pPr>
                      <a:r>
                        <a:rPr sz="850" b="1" spc="-15" dirty="0">
                          <a:latin typeface="Arial"/>
                          <a:cs typeface="Arial"/>
                        </a:rPr>
                        <a:t>Use</a:t>
                      </a:r>
                      <a:r>
                        <a:rPr sz="850" b="1" spc="-45" dirty="0">
                          <a:latin typeface="Arial"/>
                          <a:cs typeface="Arial"/>
                        </a:rPr>
                        <a:t> </a:t>
                      </a:r>
                      <a:r>
                        <a:rPr sz="850" b="1" spc="-10" dirty="0">
                          <a:latin typeface="Arial"/>
                          <a:cs typeface="Arial"/>
                        </a:rPr>
                        <a:t>technology</a:t>
                      </a:r>
                      <a:r>
                        <a:rPr sz="850" b="1" spc="-45" dirty="0">
                          <a:latin typeface="Arial"/>
                          <a:cs typeface="Arial"/>
                        </a:rPr>
                        <a:t> </a:t>
                      </a:r>
                      <a:r>
                        <a:rPr sz="850" b="1" spc="-10" dirty="0">
                          <a:latin typeface="Arial"/>
                          <a:cs typeface="Arial"/>
                        </a:rPr>
                        <a:t>purposefully </a:t>
                      </a:r>
                      <a:r>
                        <a:rPr sz="850" b="1" spc="-220" dirty="0">
                          <a:latin typeface="Arial"/>
                          <a:cs typeface="Arial"/>
                        </a:rPr>
                        <a:t> </a:t>
                      </a:r>
                      <a:r>
                        <a:rPr sz="850" b="1" dirty="0">
                          <a:latin typeface="Arial"/>
                          <a:cs typeface="Arial"/>
                        </a:rPr>
                        <a:t>to </a:t>
                      </a:r>
                      <a:r>
                        <a:rPr sz="850" b="1" spc="-10" dirty="0">
                          <a:latin typeface="Arial"/>
                          <a:cs typeface="Arial"/>
                        </a:rPr>
                        <a:t>create, </a:t>
                      </a:r>
                      <a:r>
                        <a:rPr sz="850" b="1" spc="-15" dirty="0">
                          <a:latin typeface="Arial"/>
                          <a:cs typeface="Arial"/>
                        </a:rPr>
                        <a:t>organise, </a:t>
                      </a:r>
                      <a:r>
                        <a:rPr sz="850" b="1" spc="-10" dirty="0">
                          <a:latin typeface="Arial"/>
                          <a:cs typeface="Arial"/>
                        </a:rPr>
                        <a:t>store, </a:t>
                      </a:r>
                      <a:r>
                        <a:rPr sz="850" b="1" spc="-5" dirty="0">
                          <a:latin typeface="Arial"/>
                          <a:cs typeface="Arial"/>
                        </a:rPr>
                        <a:t> </a:t>
                      </a:r>
                      <a:r>
                        <a:rPr sz="850" b="1" spc="-10" dirty="0">
                          <a:latin typeface="Arial"/>
                          <a:cs typeface="Arial"/>
                        </a:rPr>
                        <a:t>manipulate and </a:t>
                      </a:r>
                      <a:r>
                        <a:rPr sz="850" b="1" spc="-5" dirty="0">
                          <a:latin typeface="Arial"/>
                          <a:cs typeface="Arial"/>
                        </a:rPr>
                        <a:t>retrieve </a:t>
                      </a:r>
                      <a:r>
                        <a:rPr sz="850" b="1" dirty="0">
                          <a:latin typeface="Arial"/>
                          <a:cs typeface="Arial"/>
                        </a:rPr>
                        <a:t> </a:t>
                      </a:r>
                      <a:r>
                        <a:rPr sz="850" b="1" spc="-5" dirty="0">
                          <a:latin typeface="Arial"/>
                          <a:cs typeface="Arial"/>
                        </a:rPr>
                        <a:t>digital</a:t>
                      </a:r>
                      <a:r>
                        <a:rPr sz="850" b="1" spc="-15" dirty="0">
                          <a:latin typeface="Arial"/>
                          <a:cs typeface="Arial"/>
                        </a:rPr>
                        <a:t> </a:t>
                      </a:r>
                      <a:r>
                        <a:rPr sz="850" b="1" spc="-5" dirty="0">
                          <a:latin typeface="Arial"/>
                          <a:cs typeface="Arial"/>
                        </a:rPr>
                        <a:t>content.</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6FEBD2"/>
                    </a:solidFill>
                  </a:tcPr>
                </a:tc>
                <a:tc>
                  <a:txBody>
                    <a:bodyPr/>
                    <a:lstStyle/>
                    <a:p>
                      <a:pPr marL="158750" marR="150495" indent="-635" algn="ctr">
                        <a:lnSpc>
                          <a:spcPct val="102400"/>
                        </a:lnSpc>
                        <a:spcBef>
                          <a:spcPts val="705"/>
                        </a:spcBef>
                      </a:pPr>
                      <a:r>
                        <a:rPr sz="850" b="1" spc="-20" dirty="0">
                          <a:latin typeface="Arial"/>
                          <a:cs typeface="Arial"/>
                        </a:rPr>
                        <a:t>Recognise common </a:t>
                      </a:r>
                      <a:r>
                        <a:rPr sz="850" b="1" spc="-30" dirty="0">
                          <a:latin typeface="Arial"/>
                          <a:cs typeface="Arial"/>
                        </a:rPr>
                        <a:t>uses </a:t>
                      </a:r>
                      <a:r>
                        <a:rPr sz="850" b="1" spc="-25" dirty="0">
                          <a:latin typeface="Arial"/>
                          <a:cs typeface="Arial"/>
                        </a:rPr>
                        <a:t> </a:t>
                      </a:r>
                      <a:r>
                        <a:rPr sz="850" b="1" spc="-5" dirty="0">
                          <a:latin typeface="Arial"/>
                          <a:cs typeface="Arial"/>
                        </a:rPr>
                        <a:t>of information </a:t>
                      </a:r>
                      <a:r>
                        <a:rPr sz="850" b="1" spc="-15" dirty="0">
                          <a:latin typeface="Arial"/>
                          <a:cs typeface="Arial"/>
                        </a:rPr>
                        <a:t>technology </a:t>
                      </a:r>
                      <a:r>
                        <a:rPr sz="850" b="1" spc="-225" dirty="0">
                          <a:latin typeface="Arial"/>
                          <a:cs typeface="Arial"/>
                        </a:rPr>
                        <a:t> </a:t>
                      </a:r>
                      <a:r>
                        <a:rPr sz="850" b="1" spc="-10" dirty="0">
                          <a:latin typeface="Arial"/>
                          <a:cs typeface="Arial"/>
                        </a:rPr>
                        <a:t>beyond</a:t>
                      </a:r>
                      <a:r>
                        <a:rPr sz="850" b="1" spc="-15" dirty="0">
                          <a:latin typeface="Arial"/>
                          <a:cs typeface="Arial"/>
                        </a:rPr>
                        <a:t> </a:t>
                      </a:r>
                      <a:r>
                        <a:rPr sz="850" b="1" spc="-25" dirty="0">
                          <a:latin typeface="Arial"/>
                          <a:cs typeface="Arial"/>
                        </a:rPr>
                        <a:t>school.</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E77A85"/>
                    </a:solidFill>
                  </a:tcPr>
                </a:tc>
                <a:tc>
                  <a:txBody>
                    <a:bodyPr/>
                    <a:lstStyle/>
                    <a:p>
                      <a:pPr marL="170180" marR="161925" indent="-635" algn="ctr">
                        <a:lnSpc>
                          <a:spcPct val="102400"/>
                        </a:lnSpc>
                        <a:spcBef>
                          <a:spcPts val="705"/>
                        </a:spcBef>
                      </a:pPr>
                      <a:r>
                        <a:rPr sz="850" b="1" spc="-15" dirty="0">
                          <a:latin typeface="Arial"/>
                          <a:cs typeface="Arial"/>
                        </a:rPr>
                        <a:t>Use </a:t>
                      </a:r>
                      <a:r>
                        <a:rPr sz="850" b="1" spc="-10" dirty="0">
                          <a:latin typeface="Arial"/>
                          <a:cs typeface="Arial"/>
                        </a:rPr>
                        <a:t>technology </a:t>
                      </a:r>
                      <a:r>
                        <a:rPr sz="850" b="1" spc="-15" dirty="0">
                          <a:latin typeface="Arial"/>
                          <a:cs typeface="Arial"/>
                        </a:rPr>
                        <a:t>safely </a:t>
                      </a:r>
                      <a:r>
                        <a:rPr sz="850" b="1" spc="-10" dirty="0">
                          <a:latin typeface="Arial"/>
                          <a:cs typeface="Arial"/>
                        </a:rPr>
                        <a:t> and respectfully, keeping </a:t>
                      </a:r>
                      <a:r>
                        <a:rPr sz="850" b="1" spc="-225" dirty="0">
                          <a:latin typeface="Arial"/>
                          <a:cs typeface="Arial"/>
                        </a:rPr>
                        <a:t> </a:t>
                      </a:r>
                      <a:r>
                        <a:rPr sz="850" b="1" spc="-15" dirty="0">
                          <a:latin typeface="Arial"/>
                          <a:cs typeface="Arial"/>
                        </a:rPr>
                        <a:t>personal </a:t>
                      </a:r>
                      <a:r>
                        <a:rPr sz="850" b="1" spc="-5" dirty="0">
                          <a:latin typeface="Arial"/>
                          <a:cs typeface="Arial"/>
                        </a:rPr>
                        <a:t>information </a:t>
                      </a:r>
                      <a:r>
                        <a:rPr sz="850" b="1" dirty="0">
                          <a:latin typeface="Arial"/>
                          <a:cs typeface="Arial"/>
                        </a:rPr>
                        <a:t> </a:t>
                      </a:r>
                      <a:r>
                        <a:rPr sz="850" b="1" spc="-10" dirty="0">
                          <a:latin typeface="Arial"/>
                          <a:cs typeface="Arial"/>
                        </a:rPr>
                        <a:t>private; </a:t>
                      </a:r>
                      <a:r>
                        <a:rPr sz="850" b="1" dirty="0">
                          <a:latin typeface="Arial"/>
                          <a:cs typeface="Arial"/>
                        </a:rPr>
                        <a:t>identify </a:t>
                      </a:r>
                      <a:r>
                        <a:rPr sz="850" b="1" spc="10" dirty="0">
                          <a:latin typeface="Arial"/>
                          <a:cs typeface="Arial"/>
                        </a:rPr>
                        <a:t>where </a:t>
                      </a:r>
                      <a:r>
                        <a:rPr sz="850" b="1" dirty="0">
                          <a:latin typeface="Arial"/>
                          <a:cs typeface="Arial"/>
                        </a:rPr>
                        <a:t>to </a:t>
                      </a:r>
                      <a:r>
                        <a:rPr sz="850" b="1" spc="-225" dirty="0">
                          <a:latin typeface="Arial"/>
                          <a:cs typeface="Arial"/>
                        </a:rPr>
                        <a:t> </a:t>
                      </a:r>
                      <a:r>
                        <a:rPr sz="850" b="1" spc="-10" dirty="0">
                          <a:latin typeface="Arial"/>
                          <a:cs typeface="Arial"/>
                        </a:rPr>
                        <a:t>go </a:t>
                      </a:r>
                      <a:r>
                        <a:rPr sz="850" b="1" spc="-5" dirty="0">
                          <a:latin typeface="Arial"/>
                          <a:cs typeface="Arial"/>
                        </a:rPr>
                        <a:t>for </a:t>
                      </a:r>
                      <a:r>
                        <a:rPr sz="850" b="1" spc="-10" dirty="0">
                          <a:latin typeface="Arial"/>
                          <a:cs typeface="Arial"/>
                        </a:rPr>
                        <a:t>help and </a:t>
                      </a:r>
                      <a:r>
                        <a:rPr sz="850" b="1" spc="-5" dirty="0">
                          <a:latin typeface="Arial"/>
                          <a:cs typeface="Arial"/>
                        </a:rPr>
                        <a:t>support </a:t>
                      </a:r>
                      <a:r>
                        <a:rPr sz="850" b="1" dirty="0">
                          <a:latin typeface="Arial"/>
                          <a:cs typeface="Arial"/>
                        </a:rPr>
                        <a:t> </a:t>
                      </a:r>
                      <a:r>
                        <a:rPr sz="850" b="1" spc="10" dirty="0">
                          <a:latin typeface="Arial"/>
                          <a:cs typeface="Arial"/>
                        </a:rPr>
                        <a:t>when</a:t>
                      </a:r>
                      <a:r>
                        <a:rPr sz="850" b="1" spc="-30" dirty="0">
                          <a:latin typeface="Arial"/>
                          <a:cs typeface="Arial"/>
                        </a:rPr>
                        <a:t> </a:t>
                      </a:r>
                      <a:r>
                        <a:rPr sz="850" b="1" dirty="0">
                          <a:latin typeface="Arial"/>
                          <a:cs typeface="Arial"/>
                        </a:rPr>
                        <a:t>they</a:t>
                      </a:r>
                      <a:r>
                        <a:rPr sz="850" b="1" spc="-25" dirty="0">
                          <a:latin typeface="Arial"/>
                          <a:cs typeface="Arial"/>
                        </a:rPr>
                        <a:t> </a:t>
                      </a:r>
                      <a:r>
                        <a:rPr sz="850" b="1" spc="-15" dirty="0">
                          <a:latin typeface="Arial"/>
                          <a:cs typeface="Arial"/>
                        </a:rPr>
                        <a:t>have</a:t>
                      </a:r>
                      <a:r>
                        <a:rPr sz="850" b="1" spc="-30" dirty="0">
                          <a:latin typeface="Arial"/>
                          <a:cs typeface="Arial"/>
                        </a:rPr>
                        <a:t> </a:t>
                      </a:r>
                      <a:r>
                        <a:rPr sz="850" b="1" spc="-25" dirty="0">
                          <a:latin typeface="Arial"/>
                          <a:cs typeface="Arial"/>
                        </a:rPr>
                        <a:t>concerns</a:t>
                      </a:r>
                      <a:endParaRPr sz="850" dirty="0">
                        <a:latin typeface="Arial"/>
                        <a:cs typeface="Arial"/>
                      </a:endParaRPr>
                    </a:p>
                    <a:p>
                      <a:pPr marL="110489" marR="102870" algn="ctr">
                        <a:lnSpc>
                          <a:spcPct val="102400"/>
                        </a:lnSpc>
                      </a:pPr>
                      <a:r>
                        <a:rPr sz="850" b="1" spc="-5" dirty="0">
                          <a:latin typeface="Arial"/>
                          <a:cs typeface="Arial"/>
                        </a:rPr>
                        <a:t>about content </a:t>
                      </a:r>
                      <a:r>
                        <a:rPr sz="850" b="1" spc="-20" dirty="0">
                          <a:latin typeface="Arial"/>
                          <a:cs typeface="Arial"/>
                        </a:rPr>
                        <a:t>or </a:t>
                      </a:r>
                      <a:r>
                        <a:rPr sz="850" b="1" spc="-5" dirty="0">
                          <a:latin typeface="Arial"/>
                          <a:cs typeface="Arial"/>
                        </a:rPr>
                        <a:t>contact </a:t>
                      </a:r>
                      <a:r>
                        <a:rPr sz="850" b="1" spc="-20" dirty="0">
                          <a:latin typeface="Arial"/>
                          <a:cs typeface="Arial"/>
                        </a:rPr>
                        <a:t>on </a:t>
                      </a:r>
                      <a:r>
                        <a:rPr sz="850" b="1" spc="-229" dirty="0">
                          <a:latin typeface="Arial"/>
                          <a:cs typeface="Arial"/>
                        </a:rPr>
                        <a:t> </a:t>
                      </a:r>
                      <a:r>
                        <a:rPr sz="850" b="1" spc="5" dirty="0">
                          <a:latin typeface="Arial"/>
                          <a:cs typeface="Arial"/>
                        </a:rPr>
                        <a:t>the </a:t>
                      </a:r>
                      <a:r>
                        <a:rPr sz="850" b="1" dirty="0">
                          <a:latin typeface="Arial"/>
                          <a:cs typeface="Arial"/>
                        </a:rPr>
                        <a:t>internet </a:t>
                      </a:r>
                      <a:r>
                        <a:rPr sz="850" b="1" spc="-20" dirty="0">
                          <a:latin typeface="Arial"/>
                          <a:cs typeface="Arial"/>
                        </a:rPr>
                        <a:t>or </a:t>
                      </a:r>
                      <a:r>
                        <a:rPr sz="850" b="1" spc="-5" dirty="0">
                          <a:latin typeface="Arial"/>
                          <a:cs typeface="Arial"/>
                        </a:rPr>
                        <a:t>other </a:t>
                      </a:r>
                      <a:r>
                        <a:rPr sz="850" b="1" spc="-15" dirty="0">
                          <a:latin typeface="Arial"/>
                          <a:cs typeface="Arial"/>
                        </a:rPr>
                        <a:t>online </a:t>
                      </a:r>
                      <a:r>
                        <a:rPr sz="850" b="1" spc="-10" dirty="0">
                          <a:latin typeface="Arial"/>
                          <a:cs typeface="Arial"/>
                        </a:rPr>
                        <a:t> </a:t>
                      </a:r>
                      <a:r>
                        <a:rPr sz="850" b="1" spc="-15" dirty="0">
                          <a:latin typeface="Arial"/>
                          <a:cs typeface="Arial"/>
                        </a:rPr>
                        <a:t>technologies.</a:t>
                      </a:r>
                      <a:endParaRPr sz="850" dirty="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ED9BA4"/>
                    </a:solidFill>
                  </a:tcPr>
                </a:tc>
                <a:extLst>
                  <a:ext uri="{0D108BD9-81ED-4DB2-BD59-A6C34878D82A}">
                    <a16:rowId xmlns:a16="http://schemas.microsoft.com/office/drawing/2014/main" val="10001"/>
                  </a:ext>
                </a:extLst>
              </a:tr>
              <a:tr h="3327806">
                <a:tc>
                  <a:txBody>
                    <a:bodyPr/>
                    <a:lstStyle/>
                    <a:p>
                      <a:pPr marL="119380" marR="111125" algn="ctr">
                        <a:lnSpc>
                          <a:spcPts val="1040"/>
                        </a:lnSpc>
                        <a:spcBef>
                          <a:spcPts val="944"/>
                        </a:spcBef>
                      </a:pPr>
                      <a:r>
                        <a:rPr sz="900" i="1" spc="-10" dirty="0">
                          <a:latin typeface="Arial"/>
                          <a:cs typeface="Arial"/>
                        </a:rPr>
                        <a:t>Children</a:t>
                      </a:r>
                      <a:r>
                        <a:rPr sz="900" i="1" spc="-45" dirty="0">
                          <a:latin typeface="Arial"/>
                          <a:cs typeface="Arial"/>
                        </a:rPr>
                        <a:t> </a:t>
                      </a:r>
                      <a:r>
                        <a:rPr sz="900" i="1" spc="-5" dirty="0">
                          <a:latin typeface="Arial"/>
                          <a:cs typeface="Arial"/>
                        </a:rPr>
                        <a:t>understand</a:t>
                      </a:r>
                      <a:r>
                        <a:rPr sz="900" i="1" spc="-45" dirty="0">
                          <a:latin typeface="Arial"/>
                          <a:cs typeface="Arial"/>
                        </a:rPr>
                        <a:t> </a:t>
                      </a:r>
                      <a:r>
                        <a:rPr sz="900" i="1" spc="10" dirty="0">
                          <a:latin typeface="Arial"/>
                          <a:cs typeface="Arial"/>
                        </a:rPr>
                        <a:t>that</a:t>
                      </a:r>
                      <a:r>
                        <a:rPr sz="900" i="1" spc="-45" dirty="0">
                          <a:latin typeface="Arial"/>
                          <a:cs typeface="Arial"/>
                        </a:rPr>
                        <a:t> </a:t>
                      </a:r>
                      <a:r>
                        <a:rPr sz="900" i="1" spc="-25" dirty="0">
                          <a:latin typeface="Arial"/>
                          <a:cs typeface="Arial"/>
                        </a:rPr>
                        <a:t>an </a:t>
                      </a:r>
                      <a:r>
                        <a:rPr sz="900" i="1" spc="-235" dirty="0">
                          <a:latin typeface="Arial"/>
                          <a:cs typeface="Arial"/>
                        </a:rPr>
                        <a:t> </a:t>
                      </a:r>
                      <a:r>
                        <a:rPr sz="900" i="1" dirty="0">
                          <a:latin typeface="Arial"/>
                          <a:cs typeface="Arial"/>
                        </a:rPr>
                        <a:t>algorithm</a:t>
                      </a:r>
                      <a:r>
                        <a:rPr sz="900" i="1" spc="-30" dirty="0">
                          <a:latin typeface="Arial"/>
                          <a:cs typeface="Arial"/>
                        </a:rPr>
                        <a:t> </a:t>
                      </a:r>
                      <a:r>
                        <a:rPr sz="900" i="1" dirty="0">
                          <a:latin typeface="Arial"/>
                          <a:cs typeface="Arial"/>
                        </a:rPr>
                        <a:t>is</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set</a:t>
                      </a:r>
                      <a:r>
                        <a:rPr sz="900" i="1" spc="-30" dirty="0">
                          <a:latin typeface="Arial"/>
                          <a:cs typeface="Arial"/>
                        </a:rPr>
                        <a:t> </a:t>
                      </a:r>
                      <a:r>
                        <a:rPr sz="900" i="1" dirty="0">
                          <a:latin typeface="Arial"/>
                          <a:cs typeface="Arial"/>
                        </a:rPr>
                        <a:t>of  </a:t>
                      </a:r>
                      <a:r>
                        <a:rPr sz="900" i="1" spc="-5" dirty="0">
                          <a:latin typeface="Arial"/>
                          <a:cs typeface="Arial"/>
                        </a:rPr>
                        <a:t>instructions</a:t>
                      </a:r>
                      <a:r>
                        <a:rPr sz="900" i="1" spc="-40" dirty="0">
                          <a:latin typeface="Arial"/>
                          <a:cs typeface="Arial"/>
                        </a:rPr>
                        <a:t> </a:t>
                      </a:r>
                      <a:r>
                        <a:rPr sz="900" i="1" spc="-25" dirty="0">
                          <a:latin typeface="Arial"/>
                          <a:cs typeface="Arial"/>
                        </a:rPr>
                        <a:t>used</a:t>
                      </a:r>
                      <a:r>
                        <a:rPr sz="900" i="1" spc="-35" dirty="0">
                          <a:latin typeface="Arial"/>
                          <a:cs typeface="Arial"/>
                        </a:rPr>
                        <a:t> </a:t>
                      </a:r>
                      <a:r>
                        <a:rPr sz="900" i="1" spc="10" dirty="0">
                          <a:latin typeface="Arial"/>
                          <a:cs typeface="Arial"/>
                        </a:rPr>
                        <a:t>to</a:t>
                      </a:r>
                      <a:r>
                        <a:rPr sz="900" i="1" spc="-35" dirty="0">
                          <a:latin typeface="Arial"/>
                          <a:cs typeface="Arial"/>
                        </a:rPr>
                        <a:t> </a:t>
                      </a:r>
                      <a:r>
                        <a:rPr sz="900" i="1" spc="-20" dirty="0">
                          <a:latin typeface="Arial"/>
                          <a:cs typeface="Arial"/>
                        </a:rPr>
                        <a:t>solve</a:t>
                      </a:r>
                      <a:endParaRPr sz="900">
                        <a:latin typeface="Arial"/>
                        <a:cs typeface="Arial"/>
                      </a:endParaRPr>
                    </a:p>
                    <a:p>
                      <a:pPr marL="156845" marR="107314" indent="-635" algn="ctr">
                        <a:lnSpc>
                          <a:spcPts val="1040"/>
                        </a:lnSpc>
                        <a:spcBef>
                          <a:spcPts val="15"/>
                        </a:spcBef>
                      </a:pPr>
                      <a:r>
                        <a:rPr sz="900" i="1" dirty="0">
                          <a:latin typeface="Arial"/>
                          <a:cs typeface="Arial"/>
                        </a:rPr>
                        <a:t>a</a:t>
                      </a:r>
                      <a:r>
                        <a:rPr sz="900" i="1" spc="-30" dirty="0">
                          <a:latin typeface="Arial"/>
                          <a:cs typeface="Arial"/>
                        </a:rPr>
                        <a:t> </a:t>
                      </a:r>
                      <a:r>
                        <a:rPr sz="900" i="1" dirty="0">
                          <a:latin typeface="Arial"/>
                          <a:cs typeface="Arial"/>
                        </a:rPr>
                        <a:t>problem</a:t>
                      </a:r>
                      <a:r>
                        <a:rPr sz="900" i="1" spc="-30" dirty="0">
                          <a:latin typeface="Arial"/>
                          <a:cs typeface="Arial"/>
                        </a:rPr>
                        <a:t> </a:t>
                      </a:r>
                      <a:r>
                        <a:rPr sz="900" i="1" dirty="0">
                          <a:latin typeface="Arial"/>
                          <a:cs typeface="Arial"/>
                        </a:rPr>
                        <a:t>or</a:t>
                      </a:r>
                      <a:r>
                        <a:rPr sz="900" i="1" spc="-30" dirty="0">
                          <a:latin typeface="Arial"/>
                          <a:cs typeface="Arial"/>
                        </a:rPr>
                        <a:t> </a:t>
                      </a:r>
                      <a:r>
                        <a:rPr sz="900" i="1" dirty="0">
                          <a:latin typeface="Arial"/>
                          <a:cs typeface="Arial"/>
                        </a:rPr>
                        <a:t>achieve</a:t>
                      </a:r>
                      <a:r>
                        <a:rPr sz="900" i="1" spc="-30" dirty="0">
                          <a:latin typeface="Arial"/>
                          <a:cs typeface="Arial"/>
                        </a:rPr>
                        <a:t> </a:t>
                      </a:r>
                      <a:r>
                        <a:rPr sz="900" i="1" dirty="0">
                          <a:latin typeface="Arial"/>
                          <a:cs typeface="Arial"/>
                        </a:rPr>
                        <a:t>an  objective.</a:t>
                      </a:r>
                      <a:r>
                        <a:rPr sz="900" i="1" spc="-30" dirty="0">
                          <a:latin typeface="Arial"/>
                          <a:cs typeface="Arial"/>
                        </a:rPr>
                        <a:t> </a:t>
                      </a:r>
                      <a:r>
                        <a:rPr sz="900" i="1" dirty="0">
                          <a:latin typeface="Arial"/>
                          <a:cs typeface="Arial"/>
                        </a:rPr>
                        <a:t>They</a:t>
                      </a:r>
                      <a:r>
                        <a:rPr sz="900" i="1" spc="-30" dirty="0">
                          <a:latin typeface="Arial"/>
                          <a:cs typeface="Arial"/>
                        </a:rPr>
                        <a:t> </a:t>
                      </a:r>
                      <a:r>
                        <a:rPr sz="900" i="1" dirty="0">
                          <a:latin typeface="Arial"/>
                          <a:cs typeface="Arial"/>
                        </a:rPr>
                        <a:t>know</a:t>
                      </a:r>
                      <a:r>
                        <a:rPr sz="900" i="1" spc="-30" dirty="0">
                          <a:latin typeface="Arial"/>
                          <a:cs typeface="Arial"/>
                        </a:rPr>
                        <a:t> </a:t>
                      </a:r>
                      <a:r>
                        <a:rPr sz="900" i="1" dirty="0">
                          <a:latin typeface="Arial"/>
                          <a:cs typeface="Arial"/>
                        </a:rPr>
                        <a:t>that</a:t>
                      </a:r>
                      <a:r>
                        <a:rPr sz="900" i="1" spc="-30" dirty="0">
                          <a:latin typeface="Arial"/>
                          <a:cs typeface="Arial"/>
                        </a:rPr>
                        <a:t> </a:t>
                      </a:r>
                      <a:r>
                        <a:rPr sz="900" i="1" dirty="0">
                          <a:latin typeface="Arial"/>
                          <a:cs typeface="Arial"/>
                        </a:rPr>
                        <a:t>a  </a:t>
                      </a:r>
                      <a:r>
                        <a:rPr sz="900" i="1" spc="-10" dirty="0">
                          <a:latin typeface="Arial"/>
                          <a:cs typeface="Arial"/>
                        </a:rPr>
                        <a:t>computer</a:t>
                      </a:r>
                      <a:r>
                        <a:rPr sz="900" i="1" spc="-45" dirty="0">
                          <a:latin typeface="Arial"/>
                          <a:cs typeface="Arial"/>
                        </a:rPr>
                        <a:t> </a:t>
                      </a:r>
                      <a:r>
                        <a:rPr sz="900" i="1" spc="-10" dirty="0">
                          <a:latin typeface="Arial"/>
                          <a:cs typeface="Arial"/>
                        </a:rPr>
                        <a:t>program</a:t>
                      </a:r>
                      <a:r>
                        <a:rPr sz="900" i="1" spc="-40" dirty="0">
                          <a:latin typeface="Arial"/>
                          <a:cs typeface="Arial"/>
                        </a:rPr>
                        <a:t> </a:t>
                      </a:r>
                      <a:r>
                        <a:rPr sz="900" i="1" dirty="0">
                          <a:latin typeface="Arial"/>
                          <a:cs typeface="Arial"/>
                        </a:rPr>
                        <a:t>turns</a:t>
                      </a:r>
                      <a:r>
                        <a:rPr sz="900" i="1" spc="-45" dirty="0">
                          <a:latin typeface="Arial"/>
                          <a:cs typeface="Arial"/>
                        </a:rPr>
                        <a:t> </a:t>
                      </a:r>
                      <a:r>
                        <a:rPr sz="900" i="1" spc="-25" dirty="0">
                          <a:latin typeface="Arial"/>
                          <a:cs typeface="Arial"/>
                        </a:rPr>
                        <a:t>an </a:t>
                      </a:r>
                      <a:r>
                        <a:rPr sz="900" i="1" spc="-235" dirty="0">
                          <a:latin typeface="Arial"/>
                          <a:cs typeface="Arial"/>
                        </a:rPr>
                        <a:t> </a:t>
                      </a:r>
                      <a:r>
                        <a:rPr sz="900" i="1" dirty="0">
                          <a:latin typeface="Arial"/>
                          <a:cs typeface="Arial"/>
                        </a:rPr>
                        <a:t>algorithm</a:t>
                      </a:r>
                      <a:r>
                        <a:rPr sz="900" i="1" spc="-30" dirty="0">
                          <a:latin typeface="Arial"/>
                          <a:cs typeface="Arial"/>
                        </a:rPr>
                        <a:t> </a:t>
                      </a:r>
                      <a:r>
                        <a:rPr sz="900" i="1" dirty="0">
                          <a:latin typeface="Arial"/>
                          <a:cs typeface="Arial"/>
                        </a:rPr>
                        <a:t>into</a:t>
                      </a:r>
                      <a:r>
                        <a:rPr sz="900" i="1" spc="-30" dirty="0">
                          <a:latin typeface="Arial"/>
                          <a:cs typeface="Arial"/>
                        </a:rPr>
                        <a:t> </a:t>
                      </a:r>
                      <a:r>
                        <a:rPr sz="900" i="1" dirty="0">
                          <a:latin typeface="Arial"/>
                          <a:cs typeface="Arial"/>
                        </a:rPr>
                        <a:t>code</a:t>
                      </a:r>
                      <a:r>
                        <a:rPr sz="900" i="1" spc="-30" dirty="0">
                          <a:latin typeface="Arial"/>
                          <a:cs typeface="Arial"/>
                        </a:rPr>
                        <a:t> </a:t>
                      </a:r>
                      <a:r>
                        <a:rPr sz="900" i="1" dirty="0">
                          <a:latin typeface="Arial"/>
                          <a:cs typeface="Arial"/>
                        </a:rPr>
                        <a:t>that</a:t>
                      </a:r>
                      <a:r>
                        <a:rPr sz="900" i="1" spc="-30" dirty="0">
                          <a:latin typeface="Arial"/>
                          <a:cs typeface="Arial"/>
                        </a:rPr>
                        <a:t> </a:t>
                      </a:r>
                      <a:r>
                        <a:rPr sz="900" i="1" dirty="0">
                          <a:latin typeface="Arial"/>
                          <a:cs typeface="Arial"/>
                        </a:rPr>
                        <a:t>the  computer</a:t>
                      </a:r>
                      <a:r>
                        <a:rPr sz="900" i="1" spc="-3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understand</a:t>
                      </a:r>
                      <a:endParaRPr sz="900">
                        <a:latin typeface="Arial"/>
                        <a:cs typeface="Arial"/>
                      </a:endParaRPr>
                    </a:p>
                  </a:txBody>
                  <a:tcPr marL="0" marR="0" marT="120014"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8C370"/>
                    </a:solidFill>
                  </a:tcPr>
                </a:tc>
                <a:tc>
                  <a:txBody>
                    <a:bodyPr/>
                    <a:lstStyle/>
                    <a:p>
                      <a:pPr marL="135255" marR="127635" algn="ctr">
                        <a:lnSpc>
                          <a:spcPts val="1040"/>
                        </a:lnSpc>
                        <a:spcBef>
                          <a:spcPts val="944"/>
                        </a:spcBef>
                      </a:pPr>
                      <a:r>
                        <a:rPr sz="900" i="1" dirty="0">
                          <a:latin typeface="Arial"/>
                          <a:cs typeface="Arial"/>
                        </a:rPr>
                        <a:t>Children</a:t>
                      </a:r>
                      <a:r>
                        <a:rPr sz="900" i="1" spc="-3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work</a:t>
                      </a:r>
                      <a:r>
                        <a:rPr sz="900" i="1" spc="-30" dirty="0">
                          <a:latin typeface="Arial"/>
                          <a:cs typeface="Arial"/>
                        </a:rPr>
                        <a:t> </a:t>
                      </a:r>
                      <a:r>
                        <a:rPr sz="900" i="1" dirty="0">
                          <a:latin typeface="Arial"/>
                          <a:cs typeface="Arial"/>
                        </a:rPr>
                        <a:t>out</a:t>
                      </a:r>
                      <a:r>
                        <a:rPr sz="900" i="1" spc="-30" dirty="0">
                          <a:latin typeface="Arial"/>
                          <a:cs typeface="Arial"/>
                        </a:rPr>
                        <a:t> </a:t>
                      </a:r>
                      <a:r>
                        <a:rPr sz="900" i="1" dirty="0">
                          <a:latin typeface="Arial"/>
                          <a:cs typeface="Arial"/>
                        </a:rPr>
                        <a:t>what  is</a:t>
                      </a:r>
                      <a:r>
                        <a:rPr sz="900" i="1" spc="-30" dirty="0">
                          <a:latin typeface="Arial"/>
                          <a:cs typeface="Arial"/>
                        </a:rPr>
                        <a:t> </a:t>
                      </a:r>
                      <a:r>
                        <a:rPr sz="900" i="1" dirty="0">
                          <a:latin typeface="Arial"/>
                          <a:cs typeface="Arial"/>
                        </a:rPr>
                        <a:t>wrong</a:t>
                      </a:r>
                      <a:r>
                        <a:rPr sz="900" i="1" spc="-30" dirty="0">
                          <a:latin typeface="Arial"/>
                          <a:cs typeface="Arial"/>
                        </a:rPr>
                        <a:t> </a:t>
                      </a:r>
                      <a:r>
                        <a:rPr sz="900" i="1" dirty="0">
                          <a:latin typeface="Arial"/>
                          <a:cs typeface="Arial"/>
                        </a:rPr>
                        <a:t>with</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simple  </a:t>
                      </a:r>
                      <a:r>
                        <a:rPr sz="900" i="1" spc="-5" dirty="0">
                          <a:latin typeface="Arial"/>
                          <a:cs typeface="Arial"/>
                        </a:rPr>
                        <a:t>algorithm </a:t>
                      </a:r>
                      <a:r>
                        <a:rPr sz="900" i="1" spc="5" dirty="0">
                          <a:latin typeface="Arial"/>
                          <a:cs typeface="Arial"/>
                        </a:rPr>
                        <a:t>when </a:t>
                      </a:r>
                      <a:r>
                        <a:rPr sz="900" i="1" spc="-5" dirty="0">
                          <a:latin typeface="Arial"/>
                          <a:cs typeface="Arial"/>
                        </a:rPr>
                        <a:t>the </a:t>
                      </a:r>
                      <a:r>
                        <a:rPr sz="900" i="1" spc="-15" dirty="0">
                          <a:latin typeface="Arial"/>
                          <a:cs typeface="Arial"/>
                        </a:rPr>
                        <a:t>steps </a:t>
                      </a:r>
                      <a:r>
                        <a:rPr sz="900" i="1" spc="-10" dirty="0">
                          <a:latin typeface="Arial"/>
                          <a:cs typeface="Arial"/>
                        </a:rPr>
                        <a:t> </a:t>
                      </a:r>
                      <a:r>
                        <a:rPr sz="900" i="1" dirty="0">
                          <a:latin typeface="Arial"/>
                          <a:cs typeface="Arial"/>
                        </a:rPr>
                        <a:t>are</a:t>
                      </a:r>
                      <a:r>
                        <a:rPr sz="900" i="1" spc="-30" dirty="0">
                          <a:latin typeface="Arial"/>
                          <a:cs typeface="Arial"/>
                        </a:rPr>
                        <a:t> </a:t>
                      </a:r>
                      <a:r>
                        <a:rPr sz="900" i="1" dirty="0">
                          <a:latin typeface="Arial"/>
                          <a:cs typeface="Arial"/>
                        </a:rPr>
                        <a:t>out</a:t>
                      </a:r>
                      <a:r>
                        <a:rPr sz="900" i="1" spc="-30" dirty="0">
                          <a:latin typeface="Arial"/>
                          <a:cs typeface="Arial"/>
                        </a:rPr>
                        <a:t> </a:t>
                      </a:r>
                      <a:r>
                        <a:rPr sz="900" i="1" dirty="0">
                          <a:latin typeface="Arial"/>
                          <a:cs typeface="Arial"/>
                        </a:rPr>
                        <a:t>of</a:t>
                      </a:r>
                      <a:r>
                        <a:rPr sz="900" i="1" spc="-30" dirty="0">
                          <a:latin typeface="Arial"/>
                          <a:cs typeface="Arial"/>
                        </a:rPr>
                        <a:t> </a:t>
                      </a:r>
                      <a:r>
                        <a:rPr sz="900" i="1" dirty="0">
                          <a:latin typeface="Arial"/>
                          <a:cs typeface="Arial"/>
                        </a:rPr>
                        <a:t>order,</a:t>
                      </a:r>
                      <a:r>
                        <a:rPr sz="900" i="1" spc="-30" dirty="0">
                          <a:latin typeface="Arial"/>
                          <a:cs typeface="Arial"/>
                        </a:rPr>
                        <a:t> </a:t>
                      </a:r>
                      <a:r>
                        <a:rPr sz="900" i="1" dirty="0">
                          <a:latin typeface="Arial"/>
                          <a:cs typeface="Arial"/>
                        </a:rPr>
                        <a:t>e.g.</a:t>
                      </a:r>
                      <a:r>
                        <a:rPr sz="900" i="1" spc="-30" dirty="0">
                          <a:latin typeface="Arial"/>
                          <a:cs typeface="Arial"/>
                        </a:rPr>
                        <a:t> </a:t>
                      </a:r>
                      <a:r>
                        <a:rPr sz="900" i="1" dirty="0">
                          <a:latin typeface="Arial"/>
                          <a:cs typeface="Arial"/>
                        </a:rPr>
                        <a:t>The  </a:t>
                      </a:r>
                      <a:r>
                        <a:rPr sz="900" i="1" spc="15" dirty="0">
                          <a:latin typeface="Arial"/>
                          <a:cs typeface="Arial"/>
                        </a:rPr>
                        <a:t>Wrong </a:t>
                      </a:r>
                      <a:r>
                        <a:rPr sz="900" i="1" spc="-10" dirty="0">
                          <a:latin typeface="Arial"/>
                          <a:cs typeface="Arial"/>
                        </a:rPr>
                        <a:t>Sandwich </a:t>
                      </a:r>
                      <a:r>
                        <a:rPr sz="900" i="1" spc="-5" dirty="0">
                          <a:latin typeface="Arial"/>
                          <a:cs typeface="Arial"/>
                        </a:rPr>
                        <a:t>in </a:t>
                      </a:r>
                      <a:r>
                        <a:rPr sz="900" i="1" spc="-15" dirty="0">
                          <a:latin typeface="Arial"/>
                          <a:cs typeface="Arial"/>
                        </a:rPr>
                        <a:t>Purple </a:t>
                      </a:r>
                      <a:r>
                        <a:rPr sz="900" i="1" spc="-235" dirty="0">
                          <a:latin typeface="Arial"/>
                          <a:cs typeface="Arial"/>
                        </a:rPr>
                        <a:t> </a:t>
                      </a:r>
                      <a:r>
                        <a:rPr sz="900" i="1" dirty="0">
                          <a:latin typeface="Arial"/>
                          <a:cs typeface="Arial"/>
                        </a:rPr>
                        <a:t>Mash</a:t>
                      </a:r>
                      <a:r>
                        <a:rPr sz="900" i="1" spc="-30" dirty="0">
                          <a:latin typeface="Arial"/>
                          <a:cs typeface="Arial"/>
                        </a:rPr>
                        <a:t> </a:t>
                      </a:r>
                      <a:r>
                        <a:rPr sz="900" i="1" dirty="0">
                          <a:latin typeface="Arial"/>
                          <a:cs typeface="Arial"/>
                        </a:rPr>
                        <a:t>and</a:t>
                      </a:r>
                      <a:r>
                        <a:rPr sz="900" i="1" spc="-3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write</a:t>
                      </a:r>
                      <a:r>
                        <a:rPr sz="900" i="1" spc="-30" dirty="0">
                          <a:latin typeface="Arial"/>
                          <a:cs typeface="Arial"/>
                        </a:rPr>
                        <a:t> </a:t>
                      </a:r>
                      <a:r>
                        <a:rPr sz="900" i="1" dirty="0">
                          <a:latin typeface="Arial"/>
                          <a:cs typeface="Arial"/>
                        </a:rPr>
                        <a:t>their  </a:t>
                      </a:r>
                      <a:r>
                        <a:rPr sz="900" i="1" spc="15" dirty="0">
                          <a:latin typeface="Arial"/>
                          <a:cs typeface="Arial"/>
                        </a:rPr>
                        <a:t>own</a:t>
                      </a:r>
                      <a:r>
                        <a:rPr sz="900" i="1" spc="-35" dirty="0">
                          <a:latin typeface="Arial"/>
                          <a:cs typeface="Arial"/>
                        </a:rPr>
                        <a:t> </a:t>
                      </a:r>
                      <a:r>
                        <a:rPr sz="900" i="1" spc="-15" dirty="0">
                          <a:latin typeface="Arial"/>
                          <a:cs typeface="Arial"/>
                        </a:rPr>
                        <a:t>simple</a:t>
                      </a:r>
                      <a:r>
                        <a:rPr sz="900" i="1" spc="-35" dirty="0">
                          <a:latin typeface="Arial"/>
                          <a:cs typeface="Arial"/>
                        </a:rPr>
                        <a:t> </a:t>
                      </a:r>
                      <a:r>
                        <a:rPr sz="900" i="1" spc="-10" dirty="0">
                          <a:latin typeface="Arial"/>
                          <a:cs typeface="Arial"/>
                        </a:rPr>
                        <a:t>algorithm,</a:t>
                      </a:r>
                      <a:r>
                        <a:rPr sz="900" i="1" spc="-35" dirty="0">
                          <a:latin typeface="Arial"/>
                          <a:cs typeface="Arial"/>
                        </a:rPr>
                        <a:t> e.g.</a:t>
                      </a:r>
                      <a:endParaRPr sz="900">
                        <a:latin typeface="Arial"/>
                        <a:cs typeface="Arial"/>
                      </a:endParaRPr>
                    </a:p>
                    <a:p>
                      <a:pPr marL="121285" marR="113664" indent="-635" algn="ctr">
                        <a:lnSpc>
                          <a:spcPts val="1040"/>
                        </a:lnSpc>
                        <a:spcBef>
                          <a:spcPts val="30"/>
                        </a:spcBef>
                      </a:pPr>
                      <a:r>
                        <a:rPr sz="900" i="1" dirty="0">
                          <a:latin typeface="Arial"/>
                          <a:cs typeface="Arial"/>
                        </a:rPr>
                        <a:t>Colouring</a:t>
                      </a:r>
                      <a:r>
                        <a:rPr sz="900" i="1" spc="-30" dirty="0">
                          <a:latin typeface="Arial"/>
                          <a:cs typeface="Arial"/>
                        </a:rPr>
                        <a:t> </a:t>
                      </a:r>
                      <a:r>
                        <a:rPr sz="900" i="1" dirty="0">
                          <a:latin typeface="Arial"/>
                          <a:cs typeface="Arial"/>
                        </a:rPr>
                        <a:t>in</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Bird</a:t>
                      </a:r>
                      <a:r>
                        <a:rPr sz="900" i="1" spc="-30" dirty="0">
                          <a:latin typeface="Arial"/>
                          <a:cs typeface="Arial"/>
                        </a:rPr>
                        <a:t> </a:t>
                      </a:r>
                      <a:r>
                        <a:rPr sz="900" i="1" dirty="0">
                          <a:latin typeface="Arial"/>
                          <a:cs typeface="Arial"/>
                        </a:rPr>
                        <a:t>activity.  </a:t>
                      </a:r>
                      <a:r>
                        <a:rPr sz="900" i="1" spc="-15" dirty="0">
                          <a:latin typeface="Arial"/>
                          <a:cs typeface="Arial"/>
                        </a:rPr>
                        <a:t>Children </a:t>
                      </a:r>
                      <a:r>
                        <a:rPr sz="900" i="1" spc="10" dirty="0">
                          <a:latin typeface="Arial"/>
                          <a:cs typeface="Arial"/>
                        </a:rPr>
                        <a:t>know that </a:t>
                      </a:r>
                      <a:r>
                        <a:rPr sz="900" i="1" spc="-25" dirty="0">
                          <a:latin typeface="Arial"/>
                          <a:cs typeface="Arial"/>
                        </a:rPr>
                        <a:t>an </a:t>
                      </a:r>
                      <a:r>
                        <a:rPr sz="900" i="1" spc="-20" dirty="0">
                          <a:latin typeface="Arial"/>
                          <a:cs typeface="Arial"/>
                        </a:rPr>
                        <a:t> </a:t>
                      </a:r>
                      <a:r>
                        <a:rPr sz="900" i="1" spc="-15" dirty="0">
                          <a:latin typeface="Arial"/>
                          <a:cs typeface="Arial"/>
                        </a:rPr>
                        <a:t>unexpected outcome </a:t>
                      </a:r>
                      <a:r>
                        <a:rPr sz="900" i="1" spc="-20" dirty="0">
                          <a:latin typeface="Arial"/>
                          <a:cs typeface="Arial"/>
                        </a:rPr>
                        <a:t>is due </a:t>
                      </a:r>
                      <a:r>
                        <a:rPr sz="900" i="1" spc="-15" dirty="0">
                          <a:latin typeface="Arial"/>
                          <a:cs typeface="Arial"/>
                        </a:rPr>
                        <a:t> </a:t>
                      </a:r>
                      <a:r>
                        <a:rPr sz="900" i="1" spc="10" dirty="0">
                          <a:latin typeface="Arial"/>
                          <a:cs typeface="Arial"/>
                        </a:rPr>
                        <a:t>to </a:t>
                      </a:r>
                      <a:r>
                        <a:rPr sz="900" i="1" spc="-5" dirty="0">
                          <a:latin typeface="Arial"/>
                          <a:cs typeface="Arial"/>
                        </a:rPr>
                        <a:t>the </a:t>
                      </a:r>
                      <a:r>
                        <a:rPr sz="900" i="1" spc="-25" dirty="0">
                          <a:latin typeface="Arial"/>
                          <a:cs typeface="Arial"/>
                        </a:rPr>
                        <a:t>code </a:t>
                      </a:r>
                      <a:r>
                        <a:rPr sz="900" i="1" spc="-5" dirty="0">
                          <a:latin typeface="Arial"/>
                          <a:cs typeface="Arial"/>
                        </a:rPr>
                        <a:t>they </a:t>
                      </a:r>
                      <a:r>
                        <a:rPr sz="900" i="1" spc="-25" dirty="0">
                          <a:latin typeface="Arial"/>
                          <a:cs typeface="Arial"/>
                        </a:rPr>
                        <a:t>have </a:t>
                      </a:r>
                      <a:r>
                        <a:rPr sz="900" i="1" spc="-20" dirty="0">
                          <a:latin typeface="Arial"/>
                          <a:cs typeface="Arial"/>
                        </a:rPr>
                        <a:t> </a:t>
                      </a:r>
                      <a:r>
                        <a:rPr sz="900" i="1" dirty="0">
                          <a:latin typeface="Arial"/>
                          <a:cs typeface="Arial"/>
                        </a:rPr>
                        <a:t>created</a:t>
                      </a:r>
                      <a:r>
                        <a:rPr sz="900" i="1" spc="-30" dirty="0">
                          <a:latin typeface="Arial"/>
                          <a:cs typeface="Arial"/>
                        </a:rPr>
                        <a:t> </a:t>
                      </a:r>
                      <a:r>
                        <a:rPr sz="900" i="1" dirty="0">
                          <a:latin typeface="Arial"/>
                          <a:cs typeface="Arial"/>
                        </a:rPr>
                        <a:t>and</a:t>
                      </a:r>
                      <a:r>
                        <a:rPr sz="900" i="1" spc="-3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make  </a:t>
                      </a:r>
                      <a:r>
                        <a:rPr sz="900" i="1" spc="-15" dirty="0">
                          <a:latin typeface="Arial"/>
                          <a:cs typeface="Arial"/>
                        </a:rPr>
                        <a:t>logical </a:t>
                      </a:r>
                      <a:r>
                        <a:rPr sz="900" i="1" dirty="0">
                          <a:latin typeface="Arial"/>
                          <a:cs typeface="Arial"/>
                        </a:rPr>
                        <a:t>attempts </a:t>
                      </a:r>
                      <a:r>
                        <a:rPr sz="900" i="1" spc="10" dirty="0">
                          <a:latin typeface="Arial"/>
                          <a:cs typeface="Arial"/>
                        </a:rPr>
                        <a:t>to fix </a:t>
                      </a:r>
                      <a:r>
                        <a:rPr sz="900" i="1" spc="-5" dirty="0">
                          <a:latin typeface="Arial"/>
                          <a:cs typeface="Arial"/>
                        </a:rPr>
                        <a:t>the </a:t>
                      </a:r>
                      <a:r>
                        <a:rPr sz="900" i="1" dirty="0">
                          <a:latin typeface="Arial"/>
                          <a:cs typeface="Arial"/>
                        </a:rPr>
                        <a:t> code,</a:t>
                      </a:r>
                      <a:r>
                        <a:rPr sz="900" i="1" spc="-30" dirty="0">
                          <a:latin typeface="Arial"/>
                          <a:cs typeface="Arial"/>
                        </a:rPr>
                        <a:t> </a:t>
                      </a:r>
                      <a:r>
                        <a:rPr sz="900" i="1" dirty="0">
                          <a:latin typeface="Arial"/>
                          <a:cs typeface="Arial"/>
                        </a:rPr>
                        <a:t>e.g.</a:t>
                      </a:r>
                      <a:r>
                        <a:rPr sz="900" i="1" spc="-30" dirty="0">
                          <a:latin typeface="Arial"/>
                          <a:cs typeface="Arial"/>
                        </a:rPr>
                        <a:t> </a:t>
                      </a:r>
                      <a:r>
                        <a:rPr sz="900" i="1" dirty="0">
                          <a:latin typeface="Arial"/>
                          <a:cs typeface="Arial"/>
                        </a:rPr>
                        <a:t>Bubbles</a:t>
                      </a:r>
                      <a:r>
                        <a:rPr sz="900" i="1" spc="-30" dirty="0">
                          <a:latin typeface="Arial"/>
                          <a:cs typeface="Arial"/>
                        </a:rPr>
                        <a:t> </a:t>
                      </a:r>
                      <a:r>
                        <a:rPr sz="900" i="1" dirty="0">
                          <a:latin typeface="Arial"/>
                          <a:cs typeface="Arial"/>
                        </a:rPr>
                        <a:t>activity</a:t>
                      </a:r>
                      <a:r>
                        <a:rPr sz="900" i="1" spc="-30" dirty="0">
                          <a:latin typeface="Arial"/>
                          <a:cs typeface="Arial"/>
                        </a:rPr>
                        <a:t> </a:t>
                      </a:r>
                      <a:r>
                        <a:rPr sz="900" i="1" dirty="0">
                          <a:latin typeface="Arial"/>
                          <a:cs typeface="Arial"/>
                        </a:rPr>
                        <a:t>in  </a:t>
                      </a:r>
                      <a:r>
                        <a:rPr sz="900" i="1" spc="-25" dirty="0">
                          <a:latin typeface="Arial"/>
                          <a:cs typeface="Arial"/>
                        </a:rPr>
                        <a:t>2Code.</a:t>
                      </a:r>
                      <a:endParaRPr sz="900">
                        <a:latin typeface="Arial"/>
                        <a:cs typeface="Arial"/>
                      </a:endParaRPr>
                    </a:p>
                  </a:txBody>
                  <a:tcPr marL="0" marR="0" marT="120014"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AD294"/>
                    </a:solidFill>
                  </a:tcPr>
                </a:tc>
                <a:tc>
                  <a:txBody>
                    <a:bodyPr/>
                    <a:lstStyle/>
                    <a:p>
                      <a:pPr marL="108585" marR="100965" algn="ctr">
                        <a:lnSpc>
                          <a:spcPts val="1040"/>
                        </a:lnSpc>
                        <a:spcBef>
                          <a:spcPts val="944"/>
                        </a:spcBef>
                      </a:pPr>
                      <a:r>
                        <a:rPr sz="900" i="1" dirty="0">
                          <a:latin typeface="Arial"/>
                          <a:cs typeface="Arial"/>
                        </a:rPr>
                        <a:t>When</a:t>
                      </a:r>
                      <a:r>
                        <a:rPr sz="900" i="1" spc="-30" dirty="0">
                          <a:latin typeface="Arial"/>
                          <a:cs typeface="Arial"/>
                        </a:rPr>
                        <a:t> </a:t>
                      </a:r>
                      <a:r>
                        <a:rPr sz="900" i="1" dirty="0">
                          <a:latin typeface="Arial"/>
                          <a:cs typeface="Arial"/>
                        </a:rPr>
                        <a:t>looking</a:t>
                      </a:r>
                      <a:r>
                        <a:rPr sz="900" i="1" spc="-30" dirty="0">
                          <a:latin typeface="Arial"/>
                          <a:cs typeface="Arial"/>
                        </a:rPr>
                        <a:t> </a:t>
                      </a:r>
                      <a:r>
                        <a:rPr sz="900" i="1" dirty="0">
                          <a:latin typeface="Arial"/>
                          <a:cs typeface="Arial"/>
                        </a:rPr>
                        <a:t>at</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program,  children</a:t>
                      </a:r>
                      <a:r>
                        <a:rPr sz="900" i="1" spc="-3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read</a:t>
                      </a:r>
                      <a:r>
                        <a:rPr sz="900" i="1" spc="-30" dirty="0">
                          <a:latin typeface="Arial"/>
                          <a:cs typeface="Arial"/>
                        </a:rPr>
                        <a:t> </a:t>
                      </a:r>
                      <a:r>
                        <a:rPr sz="900" i="1" dirty="0">
                          <a:latin typeface="Arial"/>
                          <a:cs typeface="Arial"/>
                        </a:rPr>
                        <a:t>code</a:t>
                      </a:r>
                      <a:r>
                        <a:rPr sz="900" i="1" spc="-30" dirty="0">
                          <a:latin typeface="Arial"/>
                          <a:cs typeface="Arial"/>
                        </a:rPr>
                        <a:t> </a:t>
                      </a:r>
                      <a:r>
                        <a:rPr sz="900" i="1" dirty="0">
                          <a:latin typeface="Arial"/>
                          <a:cs typeface="Arial"/>
                        </a:rPr>
                        <a:t>one  line</a:t>
                      </a:r>
                      <a:r>
                        <a:rPr sz="900" i="1" spc="-30" dirty="0">
                          <a:latin typeface="Arial"/>
                          <a:cs typeface="Arial"/>
                        </a:rPr>
                        <a:t> </a:t>
                      </a:r>
                      <a:r>
                        <a:rPr sz="900" i="1" dirty="0">
                          <a:latin typeface="Arial"/>
                          <a:cs typeface="Arial"/>
                        </a:rPr>
                        <a:t>at</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time</a:t>
                      </a:r>
                      <a:r>
                        <a:rPr sz="900" i="1" spc="-30" dirty="0">
                          <a:latin typeface="Arial"/>
                          <a:cs typeface="Arial"/>
                        </a:rPr>
                        <a:t> </a:t>
                      </a:r>
                      <a:r>
                        <a:rPr sz="900" i="1" dirty="0">
                          <a:latin typeface="Arial"/>
                          <a:cs typeface="Arial"/>
                        </a:rPr>
                        <a:t>and</a:t>
                      </a:r>
                      <a:r>
                        <a:rPr sz="900" i="1" spc="-30" dirty="0">
                          <a:latin typeface="Arial"/>
                          <a:cs typeface="Arial"/>
                        </a:rPr>
                        <a:t> </a:t>
                      </a:r>
                      <a:r>
                        <a:rPr sz="900" i="1" dirty="0">
                          <a:latin typeface="Arial"/>
                          <a:cs typeface="Arial"/>
                        </a:rPr>
                        <a:t>make</a:t>
                      </a:r>
                      <a:r>
                        <a:rPr sz="900" i="1" spc="-30" dirty="0">
                          <a:latin typeface="Arial"/>
                          <a:cs typeface="Arial"/>
                        </a:rPr>
                        <a:t> </a:t>
                      </a:r>
                      <a:r>
                        <a:rPr sz="900" i="1" dirty="0">
                          <a:latin typeface="Arial"/>
                          <a:cs typeface="Arial"/>
                        </a:rPr>
                        <a:t>good  attempts </a:t>
                      </a:r>
                      <a:r>
                        <a:rPr sz="900" i="1" spc="10" dirty="0">
                          <a:latin typeface="Arial"/>
                          <a:cs typeface="Arial"/>
                        </a:rPr>
                        <a:t>to </a:t>
                      </a:r>
                      <a:r>
                        <a:rPr sz="900" i="1" spc="-15" dirty="0">
                          <a:latin typeface="Arial"/>
                          <a:cs typeface="Arial"/>
                        </a:rPr>
                        <a:t>envision </a:t>
                      </a:r>
                      <a:r>
                        <a:rPr sz="900" i="1" spc="-5" dirty="0">
                          <a:latin typeface="Arial"/>
                          <a:cs typeface="Arial"/>
                        </a:rPr>
                        <a:t>the </a:t>
                      </a:r>
                      <a:r>
                        <a:rPr sz="900" i="1" dirty="0">
                          <a:latin typeface="Arial"/>
                          <a:cs typeface="Arial"/>
                        </a:rPr>
                        <a:t> </a:t>
                      </a:r>
                      <a:r>
                        <a:rPr sz="900" i="1" spc="-5" dirty="0">
                          <a:latin typeface="Arial"/>
                          <a:cs typeface="Arial"/>
                        </a:rPr>
                        <a:t>bigger picture </a:t>
                      </a:r>
                      <a:r>
                        <a:rPr sz="900" i="1" spc="5" dirty="0">
                          <a:latin typeface="Arial"/>
                          <a:cs typeface="Arial"/>
                        </a:rPr>
                        <a:t>of </a:t>
                      </a:r>
                      <a:r>
                        <a:rPr sz="900" i="1" spc="-5" dirty="0">
                          <a:latin typeface="Arial"/>
                          <a:cs typeface="Arial"/>
                        </a:rPr>
                        <a:t>the </a:t>
                      </a:r>
                      <a:r>
                        <a:rPr sz="900" i="1" spc="-15" dirty="0">
                          <a:latin typeface="Arial"/>
                          <a:cs typeface="Arial"/>
                        </a:rPr>
                        <a:t>overall </a:t>
                      </a:r>
                      <a:r>
                        <a:rPr sz="900" i="1" spc="-10" dirty="0">
                          <a:latin typeface="Arial"/>
                          <a:cs typeface="Arial"/>
                        </a:rPr>
                        <a:t> </a:t>
                      </a:r>
                      <a:r>
                        <a:rPr sz="900" i="1" spc="-5" dirty="0">
                          <a:latin typeface="Arial"/>
                          <a:cs typeface="Arial"/>
                        </a:rPr>
                        <a:t>effect</a:t>
                      </a:r>
                      <a:r>
                        <a:rPr sz="900" i="1" spc="-35" dirty="0">
                          <a:latin typeface="Arial"/>
                          <a:cs typeface="Arial"/>
                        </a:rPr>
                        <a:t> </a:t>
                      </a:r>
                      <a:r>
                        <a:rPr sz="900" i="1" spc="5" dirty="0">
                          <a:latin typeface="Arial"/>
                          <a:cs typeface="Arial"/>
                        </a:rPr>
                        <a:t>of</a:t>
                      </a:r>
                      <a:r>
                        <a:rPr sz="900" i="1" spc="-30" dirty="0">
                          <a:latin typeface="Arial"/>
                          <a:cs typeface="Arial"/>
                        </a:rPr>
                        <a:t> </a:t>
                      </a:r>
                      <a:r>
                        <a:rPr sz="900" i="1" spc="-5" dirty="0">
                          <a:latin typeface="Arial"/>
                          <a:cs typeface="Arial"/>
                        </a:rPr>
                        <a:t>the</a:t>
                      </a:r>
                      <a:r>
                        <a:rPr sz="900" i="1" spc="-30" dirty="0">
                          <a:latin typeface="Arial"/>
                          <a:cs typeface="Arial"/>
                        </a:rPr>
                        <a:t> </a:t>
                      </a:r>
                      <a:r>
                        <a:rPr sz="900" i="1" spc="-15" dirty="0">
                          <a:latin typeface="Arial"/>
                          <a:cs typeface="Arial"/>
                        </a:rPr>
                        <a:t>program.</a:t>
                      </a:r>
                      <a:endParaRPr sz="900">
                        <a:latin typeface="Arial"/>
                        <a:cs typeface="Arial"/>
                      </a:endParaRPr>
                    </a:p>
                    <a:p>
                      <a:pPr marL="139700" marR="132080" indent="-635" algn="ctr">
                        <a:lnSpc>
                          <a:spcPts val="1040"/>
                        </a:lnSpc>
                        <a:spcBef>
                          <a:spcPts val="25"/>
                        </a:spcBef>
                      </a:pPr>
                      <a:r>
                        <a:rPr sz="900" i="1" dirty="0">
                          <a:latin typeface="Arial"/>
                          <a:cs typeface="Arial"/>
                        </a:rPr>
                        <a:t>Children</a:t>
                      </a:r>
                      <a:r>
                        <a:rPr sz="900" i="1" spc="-3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for</a:t>
                      </a:r>
                      <a:r>
                        <a:rPr sz="900" i="1" spc="-30" dirty="0">
                          <a:latin typeface="Arial"/>
                          <a:cs typeface="Arial"/>
                        </a:rPr>
                        <a:t> </a:t>
                      </a:r>
                      <a:r>
                        <a:rPr sz="900" i="1" dirty="0">
                          <a:latin typeface="Arial"/>
                          <a:cs typeface="Arial"/>
                        </a:rPr>
                        <a:t>example,  interpret</a:t>
                      </a:r>
                      <a:r>
                        <a:rPr sz="900" i="1" spc="-40" dirty="0">
                          <a:latin typeface="Arial"/>
                          <a:cs typeface="Arial"/>
                        </a:rPr>
                        <a:t> </a:t>
                      </a:r>
                      <a:r>
                        <a:rPr sz="900" i="1" spc="-5" dirty="0">
                          <a:latin typeface="Arial"/>
                          <a:cs typeface="Arial"/>
                        </a:rPr>
                        <a:t>where</a:t>
                      </a:r>
                      <a:r>
                        <a:rPr sz="900" i="1" spc="-35" dirty="0">
                          <a:latin typeface="Arial"/>
                          <a:cs typeface="Arial"/>
                        </a:rPr>
                        <a:t> </a:t>
                      </a:r>
                      <a:r>
                        <a:rPr sz="900" i="1" spc="-5" dirty="0">
                          <a:latin typeface="Arial"/>
                          <a:cs typeface="Arial"/>
                        </a:rPr>
                        <a:t>the</a:t>
                      </a:r>
                      <a:r>
                        <a:rPr sz="900" i="1" spc="-35" dirty="0">
                          <a:latin typeface="Arial"/>
                          <a:cs typeface="Arial"/>
                        </a:rPr>
                        <a:t> </a:t>
                      </a:r>
                      <a:r>
                        <a:rPr sz="900" i="1" spc="5" dirty="0">
                          <a:latin typeface="Arial"/>
                          <a:cs typeface="Arial"/>
                        </a:rPr>
                        <a:t>turtle</a:t>
                      </a:r>
                      <a:r>
                        <a:rPr sz="900" i="1" spc="-35" dirty="0">
                          <a:latin typeface="Arial"/>
                          <a:cs typeface="Arial"/>
                        </a:rPr>
                        <a:t> </a:t>
                      </a:r>
                      <a:r>
                        <a:rPr sz="900" i="1" spc="-5" dirty="0">
                          <a:latin typeface="Arial"/>
                          <a:cs typeface="Arial"/>
                        </a:rPr>
                        <a:t>in </a:t>
                      </a:r>
                      <a:r>
                        <a:rPr sz="900" i="1" spc="-235" dirty="0">
                          <a:latin typeface="Arial"/>
                          <a:cs typeface="Arial"/>
                        </a:rPr>
                        <a:t> </a:t>
                      </a:r>
                      <a:r>
                        <a:rPr sz="900" i="1" dirty="0">
                          <a:latin typeface="Arial"/>
                          <a:cs typeface="Arial"/>
                        </a:rPr>
                        <a:t>2Go</a:t>
                      </a:r>
                      <a:r>
                        <a:rPr sz="900" i="1" spc="-30" dirty="0">
                          <a:latin typeface="Arial"/>
                          <a:cs typeface="Arial"/>
                        </a:rPr>
                        <a:t> </a:t>
                      </a:r>
                      <a:r>
                        <a:rPr sz="900" i="1" dirty="0">
                          <a:latin typeface="Arial"/>
                          <a:cs typeface="Arial"/>
                        </a:rPr>
                        <a:t>challenges</a:t>
                      </a:r>
                      <a:r>
                        <a:rPr sz="900" i="1" spc="-30" dirty="0">
                          <a:latin typeface="Arial"/>
                          <a:cs typeface="Arial"/>
                        </a:rPr>
                        <a:t> </a:t>
                      </a:r>
                      <a:r>
                        <a:rPr sz="900" i="1" dirty="0">
                          <a:latin typeface="Arial"/>
                          <a:cs typeface="Arial"/>
                        </a:rPr>
                        <a:t>will</a:t>
                      </a:r>
                      <a:r>
                        <a:rPr sz="900" i="1" spc="-30" dirty="0">
                          <a:latin typeface="Arial"/>
                          <a:cs typeface="Arial"/>
                        </a:rPr>
                        <a:t> </a:t>
                      </a:r>
                      <a:r>
                        <a:rPr sz="900" i="1" dirty="0">
                          <a:latin typeface="Arial"/>
                          <a:cs typeface="Arial"/>
                        </a:rPr>
                        <a:t>end</a:t>
                      </a:r>
                      <a:r>
                        <a:rPr sz="900" i="1" spc="-30" dirty="0">
                          <a:latin typeface="Arial"/>
                          <a:cs typeface="Arial"/>
                        </a:rPr>
                        <a:t> </a:t>
                      </a:r>
                      <a:r>
                        <a:rPr sz="900" i="1" dirty="0">
                          <a:latin typeface="Arial"/>
                          <a:cs typeface="Arial"/>
                        </a:rPr>
                        <a:t>up  at</a:t>
                      </a:r>
                      <a:r>
                        <a:rPr sz="900" i="1" spc="-35" dirty="0">
                          <a:latin typeface="Arial"/>
                          <a:cs typeface="Arial"/>
                        </a:rPr>
                        <a:t> </a:t>
                      </a:r>
                      <a:r>
                        <a:rPr sz="900" i="1" spc="-5" dirty="0">
                          <a:latin typeface="Arial"/>
                          <a:cs typeface="Arial"/>
                        </a:rPr>
                        <a:t>the</a:t>
                      </a:r>
                      <a:r>
                        <a:rPr sz="900" i="1" spc="-35" dirty="0">
                          <a:latin typeface="Arial"/>
                          <a:cs typeface="Arial"/>
                        </a:rPr>
                        <a:t> </a:t>
                      </a:r>
                      <a:r>
                        <a:rPr sz="900" i="1" spc="-15" dirty="0">
                          <a:latin typeface="Arial"/>
                          <a:cs typeface="Arial"/>
                        </a:rPr>
                        <a:t>end</a:t>
                      </a:r>
                      <a:r>
                        <a:rPr sz="900" i="1" spc="-35" dirty="0">
                          <a:latin typeface="Arial"/>
                          <a:cs typeface="Arial"/>
                        </a:rPr>
                        <a:t> </a:t>
                      </a:r>
                      <a:r>
                        <a:rPr sz="900" i="1" spc="5" dirty="0">
                          <a:latin typeface="Arial"/>
                          <a:cs typeface="Arial"/>
                        </a:rPr>
                        <a:t>of</a:t>
                      </a:r>
                      <a:r>
                        <a:rPr sz="900" i="1" spc="-35" dirty="0">
                          <a:latin typeface="Arial"/>
                          <a:cs typeface="Arial"/>
                        </a:rPr>
                        <a:t> </a:t>
                      </a:r>
                      <a:r>
                        <a:rPr sz="900" i="1" spc="-5" dirty="0">
                          <a:latin typeface="Arial"/>
                          <a:cs typeface="Arial"/>
                        </a:rPr>
                        <a:t>the</a:t>
                      </a:r>
                      <a:r>
                        <a:rPr sz="900" i="1" spc="-35" dirty="0">
                          <a:latin typeface="Arial"/>
                          <a:cs typeface="Arial"/>
                        </a:rPr>
                        <a:t> </a:t>
                      </a:r>
                      <a:r>
                        <a:rPr sz="900" i="1" spc="-15" dirty="0">
                          <a:latin typeface="Arial"/>
                          <a:cs typeface="Arial"/>
                        </a:rPr>
                        <a:t>program.</a:t>
                      </a:r>
                      <a:endParaRPr sz="900">
                        <a:latin typeface="Arial"/>
                        <a:cs typeface="Arial"/>
                      </a:endParaRPr>
                    </a:p>
                  </a:txBody>
                  <a:tcPr marL="0" marR="0" marT="120014"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BE1B7"/>
                    </a:solidFill>
                  </a:tcPr>
                </a:tc>
                <a:tc>
                  <a:txBody>
                    <a:bodyPr/>
                    <a:lstStyle/>
                    <a:p>
                      <a:pPr marL="102870" marR="95250" indent="-635" algn="ctr">
                        <a:lnSpc>
                          <a:spcPct val="97600"/>
                        </a:lnSpc>
                        <a:spcBef>
                          <a:spcPts val="705"/>
                        </a:spcBef>
                      </a:pPr>
                      <a:r>
                        <a:rPr sz="900" i="1" spc="-15" dirty="0">
                          <a:latin typeface="Arial"/>
                          <a:cs typeface="Arial"/>
                        </a:rPr>
                        <a:t>Children </a:t>
                      </a:r>
                      <a:r>
                        <a:rPr sz="900" i="1" spc="-25" dirty="0">
                          <a:latin typeface="Arial"/>
                          <a:cs typeface="Arial"/>
                        </a:rPr>
                        <a:t>are </a:t>
                      </a:r>
                      <a:r>
                        <a:rPr sz="900" i="1" spc="-20" dirty="0">
                          <a:latin typeface="Arial"/>
                          <a:cs typeface="Arial"/>
                        </a:rPr>
                        <a:t>able </a:t>
                      </a:r>
                      <a:r>
                        <a:rPr sz="900" i="1" spc="10" dirty="0">
                          <a:latin typeface="Arial"/>
                          <a:cs typeface="Arial"/>
                        </a:rPr>
                        <a:t>to </a:t>
                      </a:r>
                      <a:r>
                        <a:rPr sz="900" i="1" spc="-10" dirty="0">
                          <a:latin typeface="Arial"/>
                          <a:cs typeface="Arial"/>
                        </a:rPr>
                        <a:t>sort, </a:t>
                      </a:r>
                      <a:r>
                        <a:rPr sz="900" i="1" spc="-5" dirty="0">
                          <a:latin typeface="Arial"/>
                          <a:cs typeface="Arial"/>
                        </a:rPr>
                        <a:t> </a:t>
                      </a:r>
                      <a:r>
                        <a:rPr sz="900" i="1" spc="-20" dirty="0">
                          <a:latin typeface="Arial"/>
                          <a:cs typeface="Arial"/>
                        </a:rPr>
                        <a:t>collate, </a:t>
                      </a:r>
                      <a:r>
                        <a:rPr sz="900" i="1" dirty="0">
                          <a:latin typeface="Arial"/>
                          <a:cs typeface="Arial"/>
                        </a:rPr>
                        <a:t>edit </a:t>
                      </a:r>
                      <a:r>
                        <a:rPr sz="900" i="1" spc="-15" dirty="0">
                          <a:latin typeface="Arial"/>
                          <a:cs typeface="Arial"/>
                        </a:rPr>
                        <a:t>and </a:t>
                      </a:r>
                      <a:r>
                        <a:rPr sz="900" i="1" spc="-10" dirty="0">
                          <a:latin typeface="Arial"/>
                          <a:cs typeface="Arial"/>
                        </a:rPr>
                        <a:t>store </a:t>
                      </a:r>
                      <a:r>
                        <a:rPr sz="900" i="1" spc="-15" dirty="0">
                          <a:latin typeface="Arial"/>
                          <a:cs typeface="Arial"/>
                        </a:rPr>
                        <a:t>simple </a:t>
                      </a:r>
                      <a:r>
                        <a:rPr sz="900" i="1" spc="-235" dirty="0">
                          <a:latin typeface="Arial"/>
                          <a:cs typeface="Arial"/>
                        </a:rPr>
                        <a:t> </a:t>
                      </a:r>
                      <a:r>
                        <a:rPr sz="900" i="1" dirty="0">
                          <a:latin typeface="Arial"/>
                          <a:cs typeface="Arial"/>
                        </a:rPr>
                        <a:t>digital</a:t>
                      </a:r>
                      <a:r>
                        <a:rPr sz="900" i="1" spc="-30" dirty="0">
                          <a:latin typeface="Arial"/>
                          <a:cs typeface="Arial"/>
                        </a:rPr>
                        <a:t> </a:t>
                      </a:r>
                      <a:r>
                        <a:rPr sz="900" i="1" dirty="0">
                          <a:latin typeface="Arial"/>
                          <a:cs typeface="Arial"/>
                        </a:rPr>
                        <a:t>content</a:t>
                      </a:r>
                      <a:r>
                        <a:rPr sz="900" i="1" spc="-30" dirty="0">
                          <a:latin typeface="Arial"/>
                          <a:cs typeface="Arial"/>
                        </a:rPr>
                        <a:t> </a:t>
                      </a:r>
                      <a:r>
                        <a:rPr sz="900" i="1" dirty="0">
                          <a:latin typeface="Arial"/>
                          <a:cs typeface="Arial"/>
                        </a:rPr>
                        <a:t>e.g.</a:t>
                      </a:r>
                      <a:r>
                        <a:rPr sz="900" i="1" spc="-30" dirty="0">
                          <a:latin typeface="Arial"/>
                          <a:cs typeface="Arial"/>
                        </a:rPr>
                        <a:t> </a:t>
                      </a:r>
                      <a:r>
                        <a:rPr sz="900" i="1" dirty="0">
                          <a:latin typeface="Arial"/>
                          <a:cs typeface="Arial"/>
                        </a:rPr>
                        <a:t>children  can</a:t>
                      </a:r>
                      <a:r>
                        <a:rPr sz="900" i="1" spc="-30" dirty="0">
                          <a:latin typeface="Arial"/>
                          <a:cs typeface="Arial"/>
                        </a:rPr>
                        <a:t> </a:t>
                      </a:r>
                      <a:r>
                        <a:rPr sz="900" i="1" dirty="0">
                          <a:latin typeface="Arial"/>
                          <a:cs typeface="Arial"/>
                        </a:rPr>
                        <a:t>name,</a:t>
                      </a:r>
                      <a:r>
                        <a:rPr sz="900" i="1" spc="-30" dirty="0">
                          <a:latin typeface="Arial"/>
                          <a:cs typeface="Arial"/>
                        </a:rPr>
                        <a:t> </a:t>
                      </a:r>
                      <a:r>
                        <a:rPr sz="900" i="1" dirty="0">
                          <a:latin typeface="Arial"/>
                          <a:cs typeface="Arial"/>
                        </a:rPr>
                        <a:t>save</a:t>
                      </a:r>
                      <a:r>
                        <a:rPr sz="900" i="1" spc="-30" dirty="0">
                          <a:latin typeface="Arial"/>
                          <a:cs typeface="Arial"/>
                        </a:rPr>
                        <a:t> </a:t>
                      </a:r>
                      <a:r>
                        <a:rPr sz="900" i="1" dirty="0">
                          <a:latin typeface="Arial"/>
                          <a:cs typeface="Arial"/>
                        </a:rPr>
                        <a:t>and</a:t>
                      </a:r>
                      <a:r>
                        <a:rPr sz="900" i="1" spc="-30" dirty="0">
                          <a:latin typeface="Arial"/>
                          <a:cs typeface="Arial"/>
                        </a:rPr>
                        <a:t> </a:t>
                      </a:r>
                      <a:r>
                        <a:rPr sz="900" i="1" dirty="0">
                          <a:latin typeface="Arial"/>
                          <a:cs typeface="Arial"/>
                        </a:rPr>
                        <a:t>retrieve  their </a:t>
                      </a:r>
                      <a:r>
                        <a:rPr sz="900" i="1" spc="10" dirty="0">
                          <a:latin typeface="Arial"/>
                          <a:cs typeface="Arial"/>
                        </a:rPr>
                        <a:t>work </a:t>
                      </a:r>
                      <a:r>
                        <a:rPr sz="900" i="1" spc="-15" dirty="0">
                          <a:latin typeface="Arial"/>
                          <a:cs typeface="Arial"/>
                        </a:rPr>
                        <a:t>and </a:t>
                      </a:r>
                      <a:r>
                        <a:rPr sz="900" i="1" spc="10" dirty="0">
                          <a:latin typeface="Arial"/>
                          <a:cs typeface="Arial"/>
                        </a:rPr>
                        <a:t>follow </a:t>
                      </a:r>
                      <a:r>
                        <a:rPr sz="900" i="1" spc="-15" dirty="0">
                          <a:latin typeface="Arial"/>
                          <a:cs typeface="Arial"/>
                        </a:rPr>
                        <a:t>simple </a:t>
                      </a:r>
                      <a:r>
                        <a:rPr sz="900" i="1" spc="-235" dirty="0">
                          <a:latin typeface="Arial"/>
                          <a:cs typeface="Arial"/>
                        </a:rPr>
                        <a:t> </a:t>
                      </a:r>
                      <a:r>
                        <a:rPr sz="900" i="1" dirty="0">
                          <a:latin typeface="Arial"/>
                          <a:cs typeface="Arial"/>
                        </a:rPr>
                        <a:t>instructions</a:t>
                      </a:r>
                      <a:r>
                        <a:rPr sz="900" i="1" spc="-30" dirty="0">
                          <a:latin typeface="Arial"/>
                          <a:cs typeface="Arial"/>
                        </a:rPr>
                        <a:t> </a:t>
                      </a:r>
                      <a:r>
                        <a:rPr sz="900" i="1" dirty="0">
                          <a:latin typeface="Arial"/>
                          <a:cs typeface="Arial"/>
                        </a:rPr>
                        <a:t>to</a:t>
                      </a:r>
                      <a:r>
                        <a:rPr sz="900" i="1" spc="-30" dirty="0">
                          <a:latin typeface="Arial"/>
                          <a:cs typeface="Arial"/>
                        </a:rPr>
                        <a:t> </a:t>
                      </a:r>
                      <a:r>
                        <a:rPr sz="900" i="1" dirty="0">
                          <a:latin typeface="Arial"/>
                          <a:cs typeface="Arial"/>
                        </a:rPr>
                        <a:t>access</a:t>
                      </a:r>
                      <a:r>
                        <a:rPr sz="900" i="1" spc="-30" dirty="0">
                          <a:latin typeface="Arial"/>
                          <a:cs typeface="Arial"/>
                        </a:rPr>
                        <a:t> </a:t>
                      </a:r>
                      <a:r>
                        <a:rPr sz="900" i="1" dirty="0">
                          <a:latin typeface="Arial"/>
                          <a:cs typeface="Arial"/>
                        </a:rPr>
                        <a:t>online  resources,</a:t>
                      </a:r>
                      <a:r>
                        <a:rPr sz="900" i="1" spc="-30" dirty="0">
                          <a:latin typeface="Arial"/>
                          <a:cs typeface="Arial"/>
                        </a:rPr>
                        <a:t> </a:t>
                      </a:r>
                      <a:r>
                        <a:rPr sz="900" i="1" dirty="0">
                          <a:latin typeface="Arial"/>
                          <a:cs typeface="Arial"/>
                        </a:rPr>
                        <a:t>use</a:t>
                      </a:r>
                      <a:r>
                        <a:rPr sz="900" i="1" spc="-30" dirty="0">
                          <a:latin typeface="Arial"/>
                          <a:cs typeface="Arial"/>
                        </a:rPr>
                        <a:t> </a:t>
                      </a:r>
                      <a:r>
                        <a:rPr sz="900" i="1" dirty="0">
                          <a:latin typeface="Arial"/>
                          <a:cs typeface="Arial"/>
                        </a:rPr>
                        <a:t>Purple</a:t>
                      </a:r>
                      <a:r>
                        <a:rPr sz="900" i="1" spc="-30" dirty="0">
                          <a:latin typeface="Arial"/>
                          <a:cs typeface="Arial"/>
                        </a:rPr>
                        <a:t> </a:t>
                      </a:r>
                      <a:r>
                        <a:rPr sz="900" i="1" dirty="0">
                          <a:latin typeface="Arial"/>
                          <a:cs typeface="Arial"/>
                        </a:rPr>
                        <a:t>Mash  </a:t>
                      </a:r>
                      <a:r>
                        <a:rPr sz="900" i="1" u="sng" spc="-10" dirty="0">
                          <a:uFill>
                            <a:solidFill>
                              <a:srgbClr val="000000"/>
                            </a:solidFill>
                          </a:uFill>
                          <a:latin typeface="Arial"/>
                          <a:cs typeface="Arial"/>
                        </a:rPr>
                        <a:t>2Quiz</a:t>
                      </a:r>
                      <a:r>
                        <a:rPr sz="900" i="1" spc="-10" dirty="0">
                          <a:latin typeface="Arial"/>
                          <a:cs typeface="Arial"/>
                        </a:rPr>
                        <a:t> </a:t>
                      </a:r>
                      <a:r>
                        <a:rPr sz="1350" i="1" spc="-30" baseline="6172" dirty="0">
                          <a:latin typeface="Arial"/>
                          <a:cs typeface="Arial"/>
                        </a:rPr>
                        <a:t>example </a:t>
                      </a:r>
                      <a:r>
                        <a:rPr sz="1350" i="1" spc="-7" baseline="6172" dirty="0">
                          <a:latin typeface="Arial"/>
                          <a:cs typeface="Arial"/>
                        </a:rPr>
                        <a:t>(sorting </a:t>
                      </a:r>
                      <a:r>
                        <a:rPr sz="1350" i="1" baseline="6172" dirty="0">
                          <a:latin typeface="Arial"/>
                          <a:cs typeface="Arial"/>
                        </a:rPr>
                        <a:t> shapes),</a:t>
                      </a:r>
                      <a:r>
                        <a:rPr sz="1350" i="1" spc="-30" baseline="6172" dirty="0">
                          <a:latin typeface="Arial"/>
                          <a:cs typeface="Arial"/>
                        </a:rPr>
                        <a:t> </a:t>
                      </a:r>
                      <a:r>
                        <a:rPr sz="900" i="1" u="sng" dirty="0">
                          <a:uFill>
                            <a:solidFill>
                              <a:srgbClr val="000000"/>
                            </a:solidFill>
                          </a:uFill>
                          <a:latin typeface="Arial"/>
                          <a:cs typeface="Arial"/>
                        </a:rPr>
                        <a:t>2Code</a:t>
                      </a:r>
                      <a:r>
                        <a:rPr sz="900" i="1" spc="-30" dirty="0">
                          <a:latin typeface="Arial"/>
                          <a:cs typeface="Arial"/>
                        </a:rPr>
                        <a:t> </a:t>
                      </a:r>
                      <a:r>
                        <a:rPr sz="1350" i="1" baseline="6172" dirty="0">
                          <a:latin typeface="Arial"/>
                          <a:cs typeface="Arial"/>
                        </a:rPr>
                        <a:t>design</a:t>
                      </a:r>
                      <a:r>
                        <a:rPr sz="1350" i="1" spc="-44" baseline="6172" dirty="0">
                          <a:latin typeface="Arial"/>
                          <a:cs typeface="Arial"/>
                        </a:rPr>
                        <a:t> </a:t>
                      </a:r>
                      <a:r>
                        <a:rPr sz="1350" i="1" baseline="6172" dirty="0">
                          <a:latin typeface="Arial"/>
                          <a:cs typeface="Arial"/>
                        </a:rPr>
                        <a:t>mode  </a:t>
                      </a:r>
                      <a:r>
                        <a:rPr sz="900" i="1" spc="-10" dirty="0">
                          <a:latin typeface="Arial"/>
                          <a:cs typeface="Arial"/>
                        </a:rPr>
                        <a:t>(manipulating </a:t>
                      </a:r>
                      <a:r>
                        <a:rPr sz="900" i="1" spc="-15" dirty="0">
                          <a:latin typeface="Arial"/>
                          <a:cs typeface="Arial"/>
                        </a:rPr>
                        <a:t>backgrounds) </a:t>
                      </a:r>
                      <a:r>
                        <a:rPr sz="900" i="1" spc="-10" dirty="0">
                          <a:latin typeface="Arial"/>
                          <a:cs typeface="Arial"/>
                        </a:rPr>
                        <a:t> or using </a:t>
                      </a:r>
                      <a:r>
                        <a:rPr sz="900" i="1" spc="-5" dirty="0">
                          <a:latin typeface="Arial"/>
                          <a:cs typeface="Arial"/>
                        </a:rPr>
                        <a:t>pictogram </a:t>
                      </a:r>
                      <a:r>
                        <a:rPr sz="900" i="1" dirty="0">
                          <a:latin typeface="Arial"/>
                          <a:cs typeface="Arial"/>
                        </a:rPr>
                        <a:t>software </a:t>
                      </a:r>
                      <a:r>
                        <a:rPr sz="900" i="1" spc="-235" dirty="0">
                          <a:latin typeface="Arial"/>
                          <a:cs typeface="Arial"/>
                        </a:rPr>
                        <a:t> </a:t>
                      </a:r>
                      <a:r>
                        <a:rPr sz="1350" i="1" baseline="6172" dirty="0">
                          <a:latin typeface="Arial"/>
                          <a:cs typeface="Arial"/>
                        </a:rPr>
                        <a:t>such</a:t>
                      </a:r>
                      <a:r>
                        <a:rPr sz="1350" i="1" spc="-44" baseline="6172" dirty="0">
                          <a:latin typeface="Arial"/>
                          <a:cs typeface="Arial"/>
                        </a:rPr>
                        <a:t> </a:t>
                      </a:r>
                      <a:r>
                        <a:rPr sz="1350" i="1" baseline="6172" dirty="0">
                          <a:latin typeface="Arial"/>
                          <a:cs typeface="Arial"/>
                        </a:rPr>
                        <a:t>as</a:t>
                      </a:r>
                      <a:r>
                        <a:rPr sz="1350" i="1" spc="-44" baseline="6172" dirty="0">
                          <a:latin typeface="Arial"/>
                          <a:cs typeface="Arial"/>
                        </a:rPr>
                        <a:t> </a:t>
                      </a:r>
                      <a:r>
                        <a:rPr sz="900" i="1" u="sng" dirty="0">
                          <a:uFill>
                            <a:solidFill>
                              <a:srgbClr val="000000"/>
                            </a:solidFill>
                          </a:uFill>
                          <a:latin typeface="Arial"/>
                          <a:cs typeface="Arial"/>
                        </a:rPr>
                        <a:t>2Count</a:t>
                      </a:r>
                      <a:r>
                        <a:rPr sz="900" i="1" dirty="0">
                          <a:latin typeface="Arial"/>
                          <a:cs typeface="Arial"/>
                        </a:rPr>
                        <a:t>.</a:t>
                      </a:r>
                      <a:endParaRPr sz="90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6FEBD2"/>
                    </a:solidFill>
                  </a:tcPr>
                </a:tc>
                <a:tc>
                  <a:txBody>
                    <a:bodyPr/>
                    <a:lstStyle/>
                    <a:p>
                      <a:pPr marL="132080" marR="123825" indent="635" algn="ctr">
                        <a:lnSpc>
                          <a:spcPts val="1040"/>
                        </a:lnSpc>
                        <a:spcBef>
                          <a:spcPts val="944"/>
                        </a:spcBef>
                      </a:pPr>
                      <a:r>
                        <a:rPr sz="900" i="1" spc="-10" dirty="0">
                          <a:latin typeface="Arial"/>
                          <a:cs typeface="Arial"/>
                        </a:rPr>
                        <a:t>Children </a:t>
                      </a:r>
                      <a:r>
                        <a:rPr sz="900" i="1" spc="-5" dirty="0">
                          <a:latin typeface="Arial"/>
                          <a:cs typeface="Arial"/>
                        </a:rPr>
                        <a:t>understand </a:t>
                      </a:r>
                      <a:r>
                        <a:rPr sz="900" i="1" spc="25" dirty="0">
                          <a:latin typeface="Arial"/>
                          <a:cs typeface="Arial"/>
                        </a:rPr>
                        <a:t>what </a:t>
                      </a:r>
                      <a:r>
                        <a:rPr sz="900" i="1" spc="30" dirty="0">
                          <a:latin typeface="Arial"/>
                          <a:cs typeface="Arial"/>
                        </a:rPr>
                        <a:t> </a:t>
                      </a:r>
                      <a:r>
                        <a:rPr sz="900" i="1" spc="-20" dirty="0">
                          <a:latin typeface="Arial"/>
                          <a:cs typeface="Arial"/>
                        </a:rPr>
                        <a:t>is </a:t>
                      </a:r>
                      <a:r>
                        <a:rPr sz="900" i="1" spc="-15" dirty="0">
                          <a:latin typeface="Arial"/>
                          <a:cs typeface="Arial"/>
                        </a:rPr>
                        <a:t>meant </a:t>
                      </a:r>
                      <a:r>
                        <a:rPr sz="900" i="1" dirty="0">
                          <a:latin typeface="Arial"/>
                          <a:cs typeface="Arial"/>
                        </a:rPr>
                        <a:t>by </a:t>
                      </a:r>
                      <a:r>
                        <a:rPr sz="900" i="1" spc="-10" dirty="0">
                          <a:latin typeface="Arial"/>
                          <a:cs typeface="Arial"/>
                        </a:rPr>
                        <a:t>technology </a:t>
                      </a:r>
                      <a:r>
                        <a:rPr sz="900" i="1" spc="-15" dirty="0">
                          <a:latin typeface="Arial"/>
                          <a:cs typeface="Arial"/>
                        </a:rPr>
                        <a:t>and </a:t>
                      </a:r>
                      <a:r>
                        <a:rPr sz="900" i="1" spc="-235"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identify</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variety</a:t>
                      </a:r>
                      <a:r>
                        <a:rPr sz="900" i="1" spc="-30" dirty="0">
                          <a:latin typeface="Arial"/>
                          <a:cs typeface="Arial"/>
                        </a:rPr>
                        <a:t> </a:t>
                      </a:r>
                      <a:r>
                        <a:rPr sz="900" i="1" dirty="0">
                          <a:latin typeface="Arial"/>
                          <a:cs typeface="Arial"/>
                        </a:rPr>
                        <a:t>of  </a:t>
                      </a:r>
                      <a:r>
                        <a:rPr sz="900" i="1" spc="-20" dirty="0">
                          <a:latin typeface="Arial"/>
                          <a:cs typeface="Arial"/>
                        </a:rPr>
                        <a:t>examples</a:t>
                      </a:r>
                      <a:r>
                        <a:rPr sz="900" i="1" spc="-45" dirty="0">
                          <a:latin typeface="Arial"/>
                          <a:cs typeface="Arial"/>
                        </a:rPr>
                        <a:t> </a:t>
                      </a:r>
                      <a:r>
                        <a:rPr sz="900" i="1" spc="5" dirty="0">
                          <a:latin typeface="Arial"/>
                          <a:cs typeface="Arial"/>
                        </a:rPr>
                        <a:t>both</a:t>
                      </a:r>
                      <a:r>
                        <a:rPr sz="900" i="1" spc="-40" dirty="0">
                          <a:latin typeface="Arial"/>
                          <a:cs typeface="Arial"/>
                        </a:rPr>
                        <a:t> </a:t>
                      </a:r>
                      <a:r>
                        <a:rPr sz="900" i="1" spc="-5" dirty="0">
                          <a:latin typeface="Arial"/>
                          <a:cs typeface="Arial"/>
                        </a:rPr>
                        <a:t>in</a:t>
                      </a:r>
                      <a:r>
                        <a:rPr sz="900" i="1" spc="-45" dirty="0">
                          <a:latin typeface="Arial"/>
                          <a:cs typeface="Arial"/>
                        </a:rPr>
                        <a:t> </a:t>
                      </a:r>
                      <a:r>
                        <a:rPr sz="900" i="1" spc="-15" dirty="0">
                          <a:latin typeface="Arial"/>
                          <a:cs typeface="Arial"/>
                        </a:rPr>
                        <a:t>and</a:t>
                      </a:r>
                      <a:r>
                        <a:rPr sz="900" i="1" spc="-40" dirty="0">
                          <a:latin typeface="Arial"/>
                          <a:cs typeface="Arial"/>
                        </a:rPr>
                        <a:t> </a:t>
                      </a:r>
                      <a:r>
                        <a:rPr sz="900" i="1" dirty="0">
                          <a:latin typeface="Arial"/>
                          <a:cs typeface="Arial"/>
                        </a:rPr>
                        <a:t>out</a:t>
                      </a:r>
                      <a:r>
                        <a:rPr sz="900" i="1" spc="-40" dirty="0">
                          <a:latin typeface="Arial"/>
                          <a:cs typeface="Arial"/>
                        </a:rPr>
                        <a:t> </a:t>
                      </a:r>
                      <a:r>
                        <a:rPr sz="900" i="1" spc="5" dirty="0">
                          <a:latin typeface="Arial"/>
                          <a:cs typeface="Arial"/>
                        </a:rPr>
                        <a:t>of </a:t>
                      </a:r>
                      <a:r>
                        <a:rPr sz="900" i="1" spc="-235" dirty="0">
                          <a:latin typeface="Arial"/>
                          <a:cs typeface="Arial"/>
                        </a:rPr>
                        <a:t> </a:t>
                      </a:r>
                      <a:r>
                        <a:rPr sz="900" i="1" dirty="0">
                          <a:latin typeface="Arial"/>
                          <a:cs typeface="Arial"/>
                        </a:rPr>
                        <a:t>school.</a:t>
                      </a:r>
                      <a:r>
                        <a:rPr sz="900" i="1" spc="-30" dirty="0">
                          <a:latin typeface="Arial"/>
                          <a:cs typeface="Arial"/>
                        </a:rPr>
                        <a:t> </a:t>
                      </a:r>
                      <a:r>
                        <a:rPr sz="900" i="1" dirty="0">
                          <a:latin typeface="Arial"/>
                          <a:cs typeface="Arial"/>
                        </a:rPr>
                        <a:t>They</a:t>
                      </a:r>
                      <a:r>
                        <a:rPr sz="900" i="1" spc="-3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make</a:t>
                      </a:r>
                      <a:r>
                        <a:rPr sz="900" i="1" spc="-30" dirty="0">
                          <a:latin typeface="Arial"/>
                          <a:cs typeface="Arial"/>
                        </a:rPr>
                        <a:t> </a:t>
                      </a:r>
                      <a:r>
                        <a:rPr sz="900" i="1" dirty="0">
                          <a:latin typeface="Arial"/>
                          <a:cs typeface="Arial"/>
                        </a:rPr>
                        <a:t>a  distinction </a:t>
                      </a:r>
                      <a:r>
                        <a:rPr sz="900" i="1" spc="-5" dirty="0">
                          <a:latin typeface="Arial"/>
                          <a:cs typeface="Arial"/>
                        </a:rPr>
                        <a:t>between </a:t>
                      </a:r>
                      <a:r>
                        <a:rPr sz="900" i="1" spc="-15" dirty="0">
                          <a:latin typeface="Arial"/>
                          <a:cs typeface="Arial"/>
                        </a:rPr>
                        <a:t>objects </a:t>
                      </a:r>
                      <a:r>
                        <a:rPr sz="900" i="1" spc="-235" dirty="0">
                          <a:latin typeface="Arial"/>
                          <a:cs typeface="Arial"/>
                        </a:rPr>
                        <a:t> </a:t>
                      </a:r>
                      <a:r>
                        <a:rPr sz="900" i="1" spc="10" dirty="0">
                          <a:latin typeface="Arial"/>
                          <a:cs typeface="Arial"/>
                        </a:rPr>
                        <a:t>that </a:t>
                      </a:r>
                      <a:r>
                        <a:rPr sz="900" i="1" spc="-30" dirty="0">
                          <a:latin typeface="Arial"/>
                          <a:cs typeface="Arial"/>
                        </a:rPr>
                        <a:t>use</a:t>
                      </a:r>
                      <a:r>
                        <a:rPr sz="900" i="1" spc="190" dirty="0">
                          <a:latin typeface="Arial"/>
                          <a:cs typeface="Arial"/>
                        </a:rPr>
                        <a:t> </a:t>
                      </a:r>
                      <a:r>
                        <a:rPr sz="900" i="1" spc="-10" dirty="0">
                          <a:latin typeface="Arial"/>
                          <a:cs typeface="Arial"/>
                        </a:rPr>
                        <a:t>modern </a:t>
                      </a:r>
                      <a:r>
                        <a:rPr sz="900" i="1" spc="-5" dirty="0">
                          <a:latin typeface="Arial"/>
                          <a:cs typeface="Arial"/>
                        </a:rPr>
                        <a:t> technology </a:t>
                      </a:r>
                      <a:r>
                        <a:rPr sz="900" i="1" spc="-15" dirty="0">
                          <a:latin typeface="Arial"/>
                          <a:cs typeface="Arial"/>
                        </a:rPr>
                        <a:t>and those </a:t>
                      </a:r>
                      <a:r>
                        <a:rPr sz="900" i="1" spc="10" dirty="0">
                          <a:latin typeface="Arial"/>
                          <a:cs typeface="Arial"/>
                        </a:rPr>
                        <a:t>that </a:t>
                      </a:r>
                      <a:r>
                        <a:rPr sz="900" i="1" spc="15" dirty="0">
                          <a:latin typeface="Arial"/>
                          <a:cs typeface="Arial"/>
                        </a:rPr>
                        <a:t> </a:t>
                      </a:r>
                      <a:r>
                        <a:rPr sz="900" i="1" dirty="0">
                          <a:latin typeface="Arial"/>
                          <a:cs typeface="Arial"/>
                        </a:rPr>
                        <a:t>do</a:t>
                      </a:r>
                      <a:r>
                        <a:rPr sz="900" i="1" spc="-30" dirty="0">
                          <a:latin typeface="Arial"/>
                          <a:cs typeface="Arial"/>
                        </a:rPr>
                        <a:t> </a:t>
                      </a:r>
                      <a:r>
                        <a:rPr sz="900" i="1" dirty="0">
                          <a:latin typeface="Arial"/>
                          <a:cs typeface="Arial"/>
                        </a:rPr>
                        <a:t>not</a:t>
                      </a:r>
                      <a:r>
                        <a:rPr sz="900" i="1" spc="-30" dirty="0">
                          <a:latin typeface="Arial"/>
                          <a:cs typeface="Arial"/>
                        </a:rPr>
                        <a:t> </a:t>
                      </a:r>
                      <a:r>
                        <a:rPr sz="900" i="1" dirty="0">
                          <a:latin typeface="Arial"/>
                          <a:cs typeface="Arial"/>
                        </a:rPr>
                        <a:t>e.g.</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microwave</a:t>
                      </a:r>
                      <a:r>
                        <a:rPr sz="900" i="1" spc="-30" dirty="0">
                          <a:latin typeface="Arial"/>
                          <a:cs typeface="Arial"/>
                        </a:rPr>
                        <a:t> </a:t>
                      </a:r>
                      <a:r>
                        <a:rPr sz="900" i="1" dirty="0">
                          <a:latin typeface="Arial"/>
                          <a:cs typeface="Arial"/>
                        </a:rPr>
                        <a:t>vs.  a</a:t>
                      </a:r>
                      <a:r>
                        <a:rPr sz="900" i="1" spc="-30" dirty="0">
                          <a:latin typeface="Arial"/>
                          <a:cs typeface="Arial"/>
                        </a:rPr>
                        <a:t> </a:t>
                      </a:r>
                      <a:r>
                        <a:rPr sz="900" i="1" dirty="0">
                          <a:latin typeface="Arial"/>
                          <a:cs typeface="Arial"/>
                        </a:rPr>
                        <a:t>chair.</a:t>
                      </a:r>
                      <a:endParaRPr sz="900">
                        <a:latin typeface="Arial"/>
                        <a:cs typeface="Arial"/>
                      </a:endParaRPr>
                    </a:p>
                  </a:txBody>
                  <a:tcPr marL="0" marR="0" marT="120014"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E77A85"/>
                    </a:solidFill>
                  </a:tcPr>
                </a:tc>
                <a:tc>
                  <a:txBody>
                    <a:bodyPr/>
                    <a:lstStyle/>
                    <a:p>
                      <a:pPr marL="122555" marR="113664" indent="-635" algn="ctr">
                        <a:lnSpc>
                          <a:spcPts val="1040"/>
                        </a:lnSpc>
                        <a:spcBef>
                          <a:spcPts val="944"/>
                        </a:spcBef>
                      </a:pPr>
                      <a:r>
                        <a:rPr sz="900" i="1" spc="-10" dirty="0">
                          <a:latin typeface="Arial"/>
                          <a:cs typeface="Arial"/>
                        </a:rPr>
                        <a:t>Children </a:t>
                      </a:r>
                      <a:r>
                        <a:rPr sz="900" i="1" spc="-5" dirty="0">
                          <a:latin typeface="Arial"/>
                          <a:cs typeface="Arial"/>
                        </a:rPr>
                        <a:t>understand </a:t>
                      </a:r>
                      <a:r>
                        <a:rPr sz="900" i="1" dirty="0">
                          <a:latin typeface="Arial"/>
                          <a:cs typeface="Arial"/>
                        </a:rPr>
                        <a:t>the </a:t>
                      </a:r>
                      <a:r>
                        <a:rPr sz="900" i="1" spc="5" dirty="0">
                          <a:latin typeface="Arial"/>
                          <a:cs typeface="Arial"/>
                        </a:rPr>
                        <a:t> </a:t>
                      </a:r>
                      <a:r>
                        <a:rPr sz="900" i="1" spc="-5" dirty="0">
                          <a:latin typeface="Arial"/>
                          <a:cs typeface="Arial"/>
                        </a:rPr>
                        <a:t>importance </a:t>
                      </a:r>
                      <a:r>
                        <a:rPr sz="900" i="1" spc="10" dirty="0">
                          <a:latin typeface="Arial"/>
                          <a:cs typeface="Arial"/>
                        </a:rPr>
                        <a:t>of </a:t>
                      </a:r>
                      <a:r>
                        <a:rPr sz="900" i="1" spc="-10" dirty="0">
                          <a:latin typeface="Arial"/>
                          <a:cs typeface="Arial"/>
                        </a:rPr>
                        <a:t>keeping </a:t>
                      </a:r>
                      <a:r>
                        <a:rPr sz="900" i="1" spc="-5" dirty="0">
                          <a:latin typeface="Arial"/>
                          <a:cs typeface="Arial"/>
                        </a:rPr>
                        <a:t> </a:t>
                      </a:r>
                      <a:r>
                        <a:rPr sz="900" i="1" dirty="0">
                          <a:latin typeface="Arial"/>
                          <a:cs typeface="Arial"/>
                        </a:rPr>
                        <a:t>information,</a:t>
                      </a:r>
                      <a:r>
                        <a:rPr sz="900" i="1" spc="-30" dirty="0">
                          <a:latin typeface="Arial"/>
                          <a:cs typeface="Arial"/>
                        </a:rPr>
                        <a:t> </a:t>
                      </a:r>
                      <a:r>
                        <a:rPr sz="900" i="1" dirty="0">
                          <a:latin typeface="Arial"/>
                          <a:cs typeface="Arial"/>
                        </a:rPr>
                        <a:t>such</a:t>
                      </a:r>
                      <a:r>
                        <a:rPr sz="900" i="1" spc="-30" dirty="0">
                          <a:latin typeface="Arial"/>
                          <a:cs typeface="Arial"/>
                        </a:rPr>
                        <a:t> </a:t>
                      </a:r>
                      <a:r>
                        <a:rPr sz="900" i="1" dirty="0">
                          <a:latin typeface="Arial"/>
                          <a:cs typeface="Arial"/>
                        </a:rPr>
                        <a:t>as</a:t>
                      </a:r>
                      <a:r>
                        <a:rPr sz="900" i="1" spc="-30" dirty="0">
                          <a:latin typeface="Arial"/>
                          <a:cs typeface="Arial"/>
                        </a:rPr>
                        <a:t> </a:t>
                      </a:r>
                      <a:r>
                        <a:rPr sz="900" i="1" dirty="0">
                          <a:latin typeface="Arial"/>
                          <a:cs typeface="Arial"/>
                        </a:rPr>
                        <a:t>their  usernames</a:t>
                      </a:r>
                      <a:r>
                        <a:rPr sz="900" i="1" spc="-30" dirty="0">
                          <a:latin typeface="Arial"/>
                          <a:cs typeface="Arial"/>
                        </a:rPr>
                        <a:t> </a:t>
                      </a:r>
                      <a:r>
                        <a:rPr sz="900" i="1" dirty="0">
                          <a:latin typeface="Arial"/>
                          <a:cs typeface="Arial"/>
                        </a:rPr>
                        <a:t>and</a:t>
                      </a:r>
                      <a:r>
                        <a:rPr sz="900" i="1" spc="-30" dirty="0">
                          <a:latin typeface="Arial"/>
                          <a:cs typeface="Arial"/>
                        </a:rPr>
                        <a:t> </a:t>
                      </a:r>
                      <a:r>
                        <a:rPr sz="900" i="1" dirty="0">
                          <a:latin typeface="Arial"/>
                          <a:cs typeface="Arial"/>
                        </a:rPr>
                        <a:t>passwords,  private </a:t>
                      </a:r>
                      <a:r>
                        <a:rPr sz="900" i="1" spc="-15" dirty="0">
                          <a:latin typeface="Arial"/>
                          <a:cs typeface="Arial"/>
                        </a:rPr>
                        <a:t>and </a:t>
                      </a:r>
                      <a:r>
                        <a:rPr sz="900" i="1" spc="-5" dirty="0">
                          <a:latin typeface="Arial"/>
                          <a:cs typeface="Arial"/>
                        </a:rPr>
                        <a:t>actively </a:t>
                      </a:r>
                      <a:r>
                        <a:rPr sz="900" i="1" dirty="0">
                          <a:latin typeface="Arial"/>
                          <a:cs typeface="Arial"/>
                        </a:rPr>
                        <a:t> </a:t>
                      </a:r>
                      <a:r>
                        <a:rPr sz="900" i="1" spc="-5" dirty="0">
                          <a:latin typeface="Arial"/>
                          <a:cs typeface="Arial"/>
                        </a:rPr>
                        <a:t>demonstrate</a:t>
                      </a:r>
                      <a:r>
                        <a:rPr sz="900" i="1" spc="-50" dirty="0">
                          <a:latin typeface="Arial"/>
                          <a:cs typeface="Arial"/>
                        </a:rPr>
                        <a:t> </a:t>
                      </a:r>
                      <a:r>
                        <a:rPr sz="900" i="1" spc="5" dirty="0">
                          <a:latin typeface="Arial"/>
                          <a:cs typeface="Arial"/>
                        </a:rPr>
                        <a:t>this</a:t>
                      </a:r>
                      <a:r>
                        <a:rPr sz="900" i="1" spc="-45" dirty="0">
                          <a:latin typeface="Arial"/>
                          <a:cs typeface="Arial"/>
                        </a:rPr>
                        <a:t> </a:t>
                      </a:r>
                      <a:r>
                        <a:rPr sz="900" i="1" dirty="0">
                          <a:latin typeface="Arial"/>
                          <a:cs typeface="Arial"/>
                        </a:rPr>
                        <a:t>in</a:t>
                      </a:r>
                      <a:r>
                        <a:rPr sz="900" i="1" spc="-45" dirty="0">
                          <a:latin typeface="Arial"/>
                          <a:cs typeface="Arial"/>
                        </a:rPr>
                        <a:t> </a:t>
                      </a:r>
                      <a:r>
                        <a:rPr sz="900" i="1" spc="-25" dirty="0">
                          <a:latin typeface="Arial"/>
                          <a:cs typeface="Arial"/>
                        </a:rPr>
                        <a:t>lessons.</a:t>
                      </a:r>
                      <a:endParaRPr sz="900" dirty="0">
                        <a:latin typeface="Arial"/>
                        <a:cs typeface="Arial"/>
                      </a:endParaRPr>
                    </a:p>
                    <a:p>
                      <a:pPr marL="154305" marR="146050" algn="ctr">
                        <a:lnSpc>
                          <a:spcPts val="1040"/>
                        </a:lnSpc>
                        <a:spcBef>
                          <a:spcPts val="25"/>
                        </a:spcBef>
                      </a:pPr>
                      <a:r>
                        <a:rPr sz="900" i="1" spc="-15" dirty="0">
                          <a:latin typeface="Arial"/>
                          <a:cs typeface="Arial"/>
                        </a:rPr>
                        <a:t>Children</a:t>
                      </a:r>
                      <a:r>
                        <a:rPr sz="900" i="1" spc="-40" dirty="0">
                          <a:latin typeface="Arial"/>
                          <a:cs typeface="Arial"/>
                        </a:rPr>
                        <a:t> </a:t>
                      </a:r>
                      <a:r>
                        <a:rPr sz="900" i="1" spc="-15" dirty="0">
                          <a:latin typeface="Arial"/>
                          <a:cs typeface="Arial"/>
                        </a:rPr>
                        <a:t>take</a:t>
                      </a:r>
                      <a:r>
                        <a:rPr sz="900" i="1" spc="-40" dirty="0">
                          <a:latin typeface="Arial"/>
                          <a:cs typeface="Arial"/>
                        </a:rPr>
                        <a:t> </a:t>
                      </a:r>
                      <a:r>
                        <a:rPr sz="900" i="1" spc="-5" dirty="0">
                          <a:latin typeface="Arial"/>
                          <a:cs typeface="Arial"/>
                        </a:rPr>
                        <a:t>ownership</a:t>
                      </a:r>
                      <a:r>
                        <a:rPr sz="900" i="1" spc="-40" dirty="0">
                          <a:latin typeface="Arial"/>
                          <a:cs typeface="Arial"/>
                        </a:rPr>
                        <a:t> </a:t>
                      </a:r>
                      <a:r>
                        <a:rPr sz="900" i="1" spc="5" dirty="0">
                          <a:latin typeface="Arial"/>
                          <a:cs typeface="Arial"/>
                        </a:rPr>
                        <a:t>of </a:t>
                      </a:r>
                      <a:r>
                        <a:rPr sz="900" i="1" spc="-235" dirty="0">
                          <a:latin typeface="Arial"/>
                          <a:cs typeface="Arial"/>
                        </a:rPr>
                        <a:t> </a:t>
                      </a:r>
                      <a:r>
                        <a:rPr sz="900" i="1" dirty="0">
                          <a:latin typeface="Arial"/>
                          <a:cs typeface="Arial"/>
                        </a:rPr>
                        <a:t>their</a:t>
                      </a:r>
                      <a:r>
                        <a:rPr sz="900" i="1" spc="-30" dirty="0">
                          <a:latin typeface="Arial"/>
                          <a:cs typeface="Arial"/>
                        </a:rPr>
                        <a:t> </a:t>
                      </a:r>
                      <a:r>
                        <a:rPr sz="900" i="1" dirty="0">
                          <a:latin typeface="Arial"/>
                          <a:cs typeface="Arial"/>
                        </a:rPr>
                        <a:t>work</a:t>
                      </a:r>
                      <a:r>
                        <a:rPr sz="900" i="1" spc="-30" dirty="0">
                          <a:latin typeface="Arial"/>
                          <a:cs typeface="Arial"/>
                        </a:rPr>
                        <a:t> </a:t>
                      </a:r>
                      <a:r>
                        <a:rPr sz="900" i="1" dirty="0">
                          <a:latin typeface="Arial"/>
                          <a:cs typeface="Arial"/>
                        </a:rPr>
                        <a:t>and</a:t>
                      </a:r>
                      <a:r>
                        <a:rPr sz="900" i="1" spc="-30" dirty="0">
                          <a:latin typeface="Arial"/>
                          <a:cs typeface="Arial"/>
                        </a:rPr>
                        <a:t> </a:t>
                      </a:r>
                      <a:r>
                        <a:rPr sz="900" i="1" dirty="0">
                          <a:latin typeface="Arial"/>
                          <a:cs typeface="Arial"/>
                        </a:rPr>
                        <a:t>save</a:t>
                      </a:r>
                      <a:r>
                        <a:rPr sz="900" i="1" spc="-30" dirty="0">
                          <a:latin typeface="Arial"/>
                          <a:cs typeface="Arial"/>
                        </a:rPr>
                        <a:t> </a:t>
                      </a:r>
                      <a:r>
                        <a:rPr sz="900" i="1" dirty="0">
                          <a:latin typeface="Arial"/>
                          <a:cs typeface="Arial"/>
                        </a:rPr>
                        <a:t>this</a:t>
                      </a:r>
                      <a:r>
                        <a:rPr sz="900" i="1" spc="-30" dirty="0">
                          <a:latin typeface="Arial"/>
                          <a:cs typeface="Arial"/>
                        </a:rPr>
                        <a:t> </a:t>
                      </a:r>
                      <a:r>
                        <a:rPr sz="900" i="1" dirty="0">
                          <a:latin typeface="Arial"/>
                          <a:cs typeface="Arial"/>
                        </a:rPr>
                        <a:t>in  their </a:t>
                      </a:r>
                      <a:r>
                        <a:rPr sz="900" i="1" spc="15" dirty="0">
                          <a:latin typeface="Arial"/>
                          <a:cs typeface="Arial"/>
                        </a:rPr>
                        <a:t>own </a:t>
                      </a:r>
                      <a:r>
                        <a:rPr sz="900" i="1" spc="-5" dirty="0">
                          <a:latin typeface="Arial"/>
                          <a:cs typeface="Arial"/>
                        </a:rPr>
                        <a:t>private </a:t>
                      </a:r>
                      <a:r>
                        <a:rPr sz="900" i="1" spc="-30" dirty="0">
                          <a:latin typeface="Arial"/>
                          <a:cs typeface="Arial"/>
                        </a:rPr>
                        <a:t>space </a:t>
                      </a:r>
                      <a:r>
                        <a:rPr sz="900" i="1" spc="-25" dirty="0">
                          <a:latin typeface="Arial"/>
                          <a:cs typeface="Arial"/>
                        </a:rPr>
                        <a:t> </a:t>
                      </a:r>
                      <a:r>
                        <a:rPr sz="900" i="1" dirty="0">
                          <a:latin typeface="Arial"/>
                          <a:cs typeface="Arial"/>
                        </a:rPr>
                        <a:t>such</a:t>
                      </a:r>
                      <a:r>
                        <a:rPr sz="900" i="1" spc="-30" dirty="0">
                          <a:latin typeface="Arial"/>
                          <a:cs typeface="Arial"/>
                        </a:rPr>
                        <a:t> </a:t>
                      </a:r>
                      <a:r>
                        <a:rPr sz="900" i="1" dirty="0">
                          <a:latin typeface="Arial"/>
                          <a:cs typeface="Arial"/>
                        </a:rPr>
                        <a:t>as</a:t>
                      </a:r>
                      <a:r>
                        <a:rPr sz="900" i="1" spc="-30" dirty="0">
                          <a:latin typeface="Arial"/>
                          <a:cs typeface="Arial"/>
                        </a:rPr>
                        <a:t> </a:t>
                      </a:r>
                      <a:r>
                        <a:rPr sz="900" i="1" dirty="0">
                          <a:latin typeface="Arial"/>
                          <a:cs typeface="Arial"/>
                        </a:rPr>
                        <a:t>their</a:t>
                      </a:r>
                      <a:r>
                        <a:rPr sz="900" i="1" spc="-30" dirty="0">
                          <a:latin typeface="Arial"/>
                          <a:cs typeface="Arial"/>
                        </a:rPr>
                        <a:t> </a:t>
                      </a:r>
                      <a:r>
                        <a:rPr sz="900" i="1" dirty="0">
                          <a:latin typeface="Arial"/>
                          <a:cs typeface="Arial"/>
                        </a:rPr>
                        <a:t>My</a:t>
                      </a:r>
                      <a:r>
                        <a:rPr sz="900" i="1" spc="-30" dirty="0">
                          <a:latin typeface="Arial"/>
                          <a:cs typeface="Arial"/>
                        </a:rPr>
                        <a:t> </a:t>
                      </a:r>
                      <a:r>
                        <a:rPr sz="900" i="1" dirty="0">
                          <a:latin typeface="Arial"/>
                          <a:cs typeface="Arial"/>
                        </a:rPr>
                        <a:t>Work  </a:t>
                      </a:r>
                      <a:r>
                        <a:rPr sz="900" i="1" spc="-5" dirty="0">
                          <a:latin typeface="Arial"/>
                          <a:cs typeface="Arial"/>
                        </a:rPr>
                        <a:t>folder</a:t>
                      </a:r>
                      <a:r>
                        <a:rPr sz="900" i="1" spc="-40" dirty="0">
                          <a:latin typeface="Arial"/>
                          <a:cs typeface="Arial"/>
                        </a:rPr>
                        <a:t> </a:t>
                      </a:r>
                      <a:r>
                        <a:rPr sz="900" i="1" spc="-15" dirty="0">
                          <a:latin typeface="Arial"/>
                          <a:cs typeface="Arial"/>
                        </a:rPr>
                        <a:t>on</a:t>
                      </a:r>
                      <a:r>
                        <a:rPr sz="900" i="1" spc="-35" dirty="0">
                          <a:latin typeface="Arial"/>
                          <a:cs typeface="Arial"/>
                        </a:rPr>
                        <a:t> </a:t>
                      </a:r>
                      <a:r>
                        <a:rPr sz="900" i="1" spc="-15" dirty="0">
                          <a:latin typeface="Arial"/>
                          <a:cs typeface="Arial"/>
                        </a:rPr>
                        <a:t>Purple</a:t>
                      </a:r>
                      <a:r>
                        <a:rPr sz="900" i="1" spc="-35" dirty="0">
                          <a:latin typeface="Arial"/>
                          <a:cs typeface="Arial"/>
                        </a:rPr>
                        <a:t> </a:t>
                      </a:r>
                      <a:r>
                        <a:rPr sz="900" i="1" spc="-30" dirty="0">
                          <a:latin typeface="Arial"/>
                          <a:cs typeface="Arial"/>
                        </a:rPr>
                        <a:t>Mash.</a:t>
                      </a:r>
                      <a:endParaRPr sz="900" dirty="0">
                        <a:latin typeface="Arial"/>
                        <a:cs typeface="Arial"/>
                      </a:endParaRPr>
                    </a:p>
                  </a:txBody>
                  <a:tcPr marL="0" marR="0" marT="120014"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ED9BA4"/>
                    </a:solidFill>
                  </a:tcPr>
                </a:tc>
                <a:extLst>
                  <a:ext uri="{0D108BD9-81ED-4DB2-BD59-A6C34878D82A}">
                    <a16:rowId xmlns:a16="http://schemas.microsoft.com/office/drawing/2014/main" val="10002"/>
                  </a:ext>
                </a:extLst>
              </a:tr>
            </a:tbl>
          </a:graphicData>
        </a:graphic>
      </p:graphicFrame>
      <p:sp>
        <p:nvSpPr>
          <p:cNvPr id="26" name="object 26"/>
          <p:cNvSpPr/>
          <p:nvPr/>
        </p:nvSpPr>
        <p:spPr>
          <a:xfrm>
            <a:off x="319163" y="1201559"/>
            <a:ext cx="226053" cy="2732266"/>
          </a:xfrm>
          <a:custGeom>
            <a:avLst/>
            <a:gdLst/>
            <a:ahLst/>
            <a:cxnLst/>
            <a:rect l="l" t="t" r="r" b="b"/>
            <a:pathLst>
              <a:path w="234315" h="2514600">
                <a:moveTo>
                  <a:pt x="233997" y="0"/>
                </a:moveTo>
                <a:lnTo>
                  <a:pt x="0" y="0"/>
                </a:lnTo>
                <a:lnTo>
                  <a:pt x="0" y="2514498"/>
                </a:lnTo>
                <a:lnTo>
                  <a:pt x="233997" y="2514498"/>
                </a:lnTo>
                <a:lnTo>
                  <a:pt x="233997" y="0"/>
                </a:lnTo>
                <a:close/>
              </a:path>
            </a:pathLst>
          </a:custGeom>
          <a:solidFill>
            <a:srgbClr val="8A52A1"/>
          </a:solidFill>
        </p:spPr>
        <p:txBody>
          <a:bodyPr wrap="square" lIns="0" tIns="0" rIns="0" bIns="0" rtlCol="0"/>
          <a:lstStyle/>
          <a:p>
            <a:endParaRPr/>
          </a:p>
        </p:txBody>
      </p:sp>
      <p:sp>
        <p:nvSpPr>
          <p:cNvPr id="27" name="object 27"/>
          <p:cNvSpPr txBox="1"/>
          <p:nvPr/>
        </p:nvSpPr>
        <p:spPr>
          <a:xfrm>
            <a:off x="350906" y="2159618"/>
            <a:ext cx="181610" cy="598805"/>
          </a:xfrm>
          <a:prstGeom prst="rect">
            <a:avLst/>
          </a:prstGeom>
        </p:spPr>
        <p:txBody>
          <a:bodyPr vert="vert270" wrap="square" lIns="0" tIns="13970" rIns="0" bIns="0" rtlCol="0">
            <a:spAutoFit/>
          </a:bodyPr>
          <a:lstStyle/>
          <a:p>
            <a:pPr marL="12700">
              <a:lnSpc>
                <a:spcPct val="100000"/>
              </a:lnSpc>
              <a:spcBef>
                <a:spcPts val="110"/>
              </a:spcBef>
            </a:pPr>
            <a:r>
              <a:rPr sz="900" b="1" dirty="0">
                <a:solidFill>
                  <a:srgbClr val="FFFFFF"/>
                </a:solidFill>
                <a:latin typeface="Arial"/>
                <a:cs typeface="Arial"/>
              </a:rPr>
              <a:t>S</a:t>
            </a:r>
            <a:r>
              <a:rPr sz="900" b="1" spc="15" dirty="0">
                <a:solidFill>
                  <a:srgbClr val="FFFFFF"/>
                </a:solidFill>
                <a:latin typeface="Arial"/>
                <a:cs typeface="Arial"/>
              </a:rPr>
              <a:t>t</a:t>
            </a:r>
            <a:r>
              <a:rPr sz="900" b="1" spc="10" dirty="0">
                <a:solidFill>
                  <a:srgbClr val="FFFFFF"/>
                </a:solidFill>
                <a:latin typeface="Arial"/>
                <a:cs typeface="Arial"/>
              </a:rPr>
              <a:t>a</a:t>
            </a:r>
            <a:r>
              <a:rPr sz="900" b="1" spc="5" dirty="0">
                <a:solidFill>
                  <a:srgbClr val="FFFFFF"/>
                </a:solidFill>
                <a:latin typeface="Arial"/>
                <a:cs typeface="Arial"/>
              </a:rPr>
              <a:t>t</a:t>
            </a:r>
            <a:r>
              <a:rPr sz="900" b="1" spc="15" dirty="0">
                <a:solidFill>
                  <a:srgbClr val="FFFFFF"/>
                </a:solidFill>
                <a:latin typeface="Arial"/>
                <a:cs typeface="Arial"/>
              </a:rPr>
              <a:t>e</a:t>
            </a:r>
            <a:r>
              <a:rPr sz="900" b="1" spc="10" dirty="0">
                <a:solidFill>
                  <a:srgbClr val="FFFFFF"/>
                </a:solidFill>
                <a:latin typeface="Arial"/>
                <a:cs typeface="Arial"/>
              </a:rPr>
              <a:t>m</a:t>
            </a:r>
            <a:r>
              <a:rPr sz="900" b="1" spc="15" dirty="0">
                <a:solidFill>
                  <a:srgbClr val="FFFFFF"/>
                </a:solidFill>
                <a:latin typeface="Arial"/>
                <a:cs typeface="Arial"/>
              </a:rPr>
              <a:t>e</a:t>
            </a:r>
            <a:r>
              <a:rPr sz="900" b="1" spc="10" dirty="0">
                <a:solidFill>
                  <a:srgbClr val="FFFFFF"/>
                </a:solidFill>
                <a:latin typeface="Arial"/>
                <a:cs typeface="Arial"/>
              </a:rPr>
              <a:t>n</a:t>
            </a:r>
            <a:r>
              <a:rPr sz="900" b="1" dirty="0">
                <a:solidFill>
                  <a:srgbClr val="FFFFFF"/>
                </a:solidFill>
                <a:latin typeface="Arial"/>
                <a:cs typeface="Arial"/>
              </a:rPr>
              <a:t>t</a:t>
            </a:r>
            <a:endParaRPr sz="900">
              <a:latin typeface="Arial"/>
              <a:cs typeface="Arial"/>
            </a:endParaRPr>
          </a:p>
        </p:txBody>
      </p:sp>
      <p:sp>
        <p:nvSpPr>
          <p:cNvPr id="28" name="object 28"/>
          <p:cNvSpPr/>
          <p:nvPr/>
        </p:nvSpPr>
        <p:spPr>
          <a:xfrm>
            <a:off x="319150" y="3728758"/>
            <a:ext cx="234315" cy="3556555"/>
          </a:xfrm>
          <a:custGeom>
            <a:avLst/>
            <a:gdLst/>
            <a:ahLst/>
            <a:cxnLst/>
            <a:rect l="l" t="t" r="r" b="b"/>
            <a:pathLst>
              <a:path w="234315" h="3051175">
                <a:moveTo>
                  <a:pt x="233997" y="0"/>
                </a:moveTo>
                <a:lnTo>
                  <a:pt x="0" y="0"/>
                </a:lnTo>
                <a:lnTo>
                  <a:pt x="0" y="3050895"/>
                </a:lnTo>
                <a:lnTo>
                  <a:pt x="233997" y="3050895"/>
                </a:lnTo>
                <a:lnTo>
                  <a:pt x="233997" y="0"/>
                </a:lnTo>
                <a:close/>
              </a:path>
            </a:pathLst>
          </a:custGeom>
          <a:solidFill>
            <a:srgbClr val="8A52A1"/>
          </a:solidFill>
        </p:spPr>
        <p:txBody>
          <a:bodyPr wrap="square" lIns="0" tIns="0" rIns="0" bIns="0" rtlCol="0"/>
          <a:lstStyle/>
          <a:p>
            <a:endParaRPr/>
          </a:p>
        </p:txBody>
      </p:sp>
      <p:sp>
        <p:nvSpPr>
          <p:cNvPr id="29" name="object 29"/>
          <p:cNvSpPr txBox="1"/>
          <p:nvPr/>
        </p:nvSpPr>
        <p:spPr>
          <a:xfrm>
            <a:off x="363606" y="4992682"/>
            <a:ext cx="181610" cy="523240"/>
          </a:xfrm>
          <a:prstGeom prst="rect">
            <a:avLst/>
          </a:prstGeom>
        </p:spPr>
        <p:txBody>
          <a:bodyPr vert="vert270" wrap="square" lIns="0" tIns="13970" rIns="0" bIns="0" rtlCol="0">
            <a:spAutoFit/>
          </a:bodyPr>
          <a:lstStyle/>
          <a:p>
            <a:pPr marL="12700">
              <a:lnSpc>
                <a:spcPct val="100000"/>
              </a:lnSpc>
              <a:spcBef>
                <a:spcPts val="110"/>
              </a:spcBef>
            </a:pPr>
            <a:r>
              <a:rPr sz="900" b="1" spc="15" dirty="0">
                <a:solidFill>
                  <a:srgbClr val="FFFFFF"/>
                </a:solidFill>
                <a:latin typeface="Arial"/>
                <a:cs typeface="Arial"/>
              </a:rPr>
              <a:t>Ou</a:t>
            </a:r>
            <a:r>
              <a:rPr sz="900" b="1" spc="5" dirty="0">
                <a:solidFill>
                  <a:srgbClr val="FFFFFF"/>
                </a:solidFill>
                <a:latin typeface="Arial"/>
                <a:cs typeface="Arial"/>
              </a:rPr>
              <a:t>t</a:t>
            </a:r>
            <a:r>
              <a:rPr sz="900" b="1" spc="10" dirty="0">
                <a:solidFill>
                  <a:srgbClr val="FFFFFF"/>
                </a:solidFill>
                <a:latin typeface="Arial"/>
                <a:cs typeface="Arial"/>
              </a:rPr>
              <a:t>com</a:t>
            </a:r>
            <a:r>
              <a:rPr sz="900" b="1" dirty="0">
                <a:solidFill>
                  <a:srgbClr val="FFFFFF"/>
                </a:solidFill>
                <a:latin typeface="Arial"/>
                <a:cs typeface="Arial"/>
              </a:rPr>
              <a:t>e</a:t>
            </a:r>
            <a:endParaRPr sz="9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3645394" y="137261"/>
            <a:ext cx="3551622" cy="286517"/>
          </a:xfrm>
          <a:prstGeom prst="rect">
            <a:avLst/>
          </a:prstGeom>
        </p:spPr>
        <p:txBody>
          <a:bodyPr vert="horz" wrap="square" lIns="0" tIns="9426" rIns="0" bIns="0" rtlCol="0">
            <a:spAutoFit/>
          </a:bodyPr>
          <a:lstStyle/>
          <a:p>
            <a:pPr marL="8976" algn="ctr">
              <a:spcBef>
                <a:spcPts val="74"/>
              </a:spcBef>
            </a:pPr>
            <a:r>
              <a:rPr lang="en-US" spc="4" dirty="0"/>
              <a:t>Year 1</a:t>
            </a:r>
            <a:endParaRPr spc="-25" dirty="0"/>
          </a:p>
        </p:txBody>
      </p:sp>
      <p:graphicFrame>
        <p:nvGraphicFramePr>
          <p:cNvPr id="6" name="object 6"/>
          <p:cNvGraphicFramePr>
            <a:graphicFrameLocks noGrp="1"/>
          </p:cNvGraphicFramePr>
          <p:nvPr>
            <p:extLst>
              <p:ext uri="{D42A27DB-BD31-4B8C-83A1-F6EECF244321}">
                <p14:modId xmlns:p14="http://schemas.microsoft.com/office/powerpoint/2010/main" val="2538827527"/>
              </p:ext>
            </p:extLst>
          </p:nvPr>
        </p:nvGraphicFramePr>
        <p:xfrm>
          <a:off x="2537544" y="1344198"/>
          <a:ext cx="5618311" cy="5938132"/>
        </p:xfrm>
        <a:graphic>
          <a:graphicData uri="http://schemas.openxmlformats.org/drawingml/2006/table">
            <a:tbl>
              <a:tblPr firstRow="1" bandRow="1">
                <a:tableStyleId>{2D5ABB26-0587-4C30-8999-92F81FD0307C}</a:tableStyleId>
              </a:tblPr>
              <a:tblGrid>
                <a:gridCol w="1867598">
                  <a:extLst>
                    <a:ext uri="{9D8B030D-6E8A-4147-A177-3AD203B41FA5}">
                      <a16:colId xmlns:a16="http://schemas.microsoft.com/office/drawing/2014/main" val="20000"/>
                    </a:ext>
                  </a:extLst>
                </a:gridCol>
                <a:gridCol w="1883115">
                  <a:extLst>
                    <a:ext uri="{9D8B030D-6E8A-4147-A177-3AD203B41FA5}">
                      <a16:colId xmlns:a16="http://schemas.microsoft.com/office/drawing/2014/main" val="20001"/>
                    </a:ext>
                  </a:extLst>
                </a:gridCol>
                <a:gridCol w="1867598">
                  <a:extLst>
                    <a:ext uri="{9D8B030D-6E8A-4147-A177-3AD203B41FA5}">
                      <a16:colId xmlns:a16="http://schemas.microsoft.com/office/drawing/2014/main" val="20002"/>
                    </a:ext>
                  </a:extLst>
                </a:gridCol>
              </a:tblGrid>
              <a:tr h="1974799">
                <a:tc>
                  <a:txBody>
                    <a:bodyPr/>
                    <a:lstStyle/>
                    <a:p>
                      <a:pPr marL="288290" marR="294005" indent="304165">
                        <a:lnSpc>
                          <a:spcPct val="113700"/>
                        </a:lnSpc>
                        <a:spcBef>
                          <a:spcPts val="215"/>
                        </a:spcBef>
                      </a:pPr>
                      <a:r>
                        <a:rPr sz="1200" b="1" spc="-5" dirty="0">
                          <a:latin typeface="Arial"/>
                          <a:cs typeface="Arial"/>
                        </a:rPr>
                        <a:t>Unit </a:t>
                      </a:r>
                      <a:r>
                        <a:rPr sz="1200" b="1" spc="20" dirty="0">
                          <a:latin typeface="Arial"/>
                          <a:cs typeface="Arial"/>
                        </a:rPr>
                        <a:t>1.1 </a:t>
                      </a:r>
                      <a:r>
                        <a:rPr sz="1200" b="1" spc="25" dirty="0">
                          <a:latin typeface="Arial"/>
                          <a:cs typeface="Arial"/>
                        </a:rPr>
                        <a:t> </a:t>
                      </a:r>
                      <a:r>
                        <a:rPr sz="1200" b="1" spc="-25" dirty="0">
                          <a:latin typeface="Arial"/>
                          <a:cs typeface="Arial"/>
                        </a:rPr>
                        <a:t>Online </a:t>
                      </a:r>
                      <a:r>
                        <a:rPr sz="1200" b="1" spc="-10" dirty="0">
                          <a:latin typeface="Arial"/>
                          <a:cs typeface="Arial"/>
                        </a:rPr>
                        <a:t>Safety </a:t>
                      </a:r>
                      <a:r>
                        <a:rPr sz="1200" b="1" spc="-50" dirty="0">
                          <a:latin typeface="Arial"/>
                          <a:cs typeface="Arial"/>
                        </a:rPr>
                        <a:t>&amp; </a:t>
                      </a:r>
                      <a:r>
                        <a:rPr sz="1200" b="1" spc="-45" dirty="0">
                          <a:latin typeface="Arial"/>
                          <a:cs typeface="Arial"/>
                        </a:rPr>
                        <a:t> </a:t>
                      </a:r>
                      <a:r>
                        <a:rPr sz="1200" b="1" spc="-5" dirty="0">
                          <a:latin typeface="Arial"/>
                          <a:cs typeface="Arial"/>
                        </a:rPr>
                        <a:t>Ex</a:t>
                      </a:r>
                      <a:r>
                        <a:rPr sz="1200" b="1" dirty="0">
                          <a:latin typeface="Arial"/>
                          <a:cs typeface="Arial"/>
                        </a:rPr>
                        <a:t>ploring</a:t>
                      </a:r>
                      <a:r>
                        <a:rPr sz="1200" b="1" spc="-15" dirty="0">
                          <a:latin typeface="Arial"/>
                          <a:cs typeface="Arial"/>
                        </a:rPr>
                        <a:t> </a:t>
                      </a:r>
                      <a:r>
                        <a:rPr sz="1200" b="1" dirty="0">
                          <a:latin typeface="Arial"/>
                          <a:cs typeface="Arial"/>
                        </a:rPr>
                        <a:t>Purple</a:t>
                      </a:r>
                      <a:endParaRPr sz="1200" dirty="0">
                        <a:latin typeface="Arial"/>
                        <a:cs typeface="Arial"/>
                      </a:endParaRPr>
                    </a:p>
                    <a:p>
                      <a:pPr marL="684530">
                        <a:lnSpc>
                          <a:spcPct val="100000"/>
                        </a:lnSpc>
                        <a:spcBef>
                          <a:spcPts val="185"/>
                        </a:spcBef>
                      </a:pPr>
                      <a:r>
                        <a:rPr sz="1200" b="1" spc="-35" dirty="0">
                          <a:latin typeface="Arial"/>
                          <a:cs typeface="Arial"/>
                        </a:rPr>
                        <a:t>Mash</a:t>
                      </a:r>
                      <a:endParaRPr sz="1200" dirty="0">
                        <a:latin typeface="Arial"/>
                        <a:cs typeface="Arial"/>
                      </a:endParaRPr>
                    </a:p>
                    <a:p>
                      <a:pPr>
                        <a:lnSpc>
                          <a:spcPct val="100000"/>
                        </a:lnSpc>
                        <a:spcBef>
                          <a:spcPts val="30"/>
                        </a:spcBef>
                      </a:pPr>
                      <a:endParaRPr sz="1200" dirty="0">
                        <a:latin typeface="Times New Roman"/>
                        <a:cs typeface="Times New Roman"/>
                      </a:endParaRPr>
                    </a:p>
                    <a:p>
                      <a:pPr marL="93980">
                        <a:lnSpc>
                          <a:spcPct val="100000"/>
                        </a:lnSpc>
                      </a:pPr>
                      <a:r>
                        <a:rPr sz="1200" b="1" dirty="0">
                          <a:latin typeface="Arial"/>
                          <a:cs typeface="Arial"/>
                        </a:rPr>
                        <a:t>Num</a:t>
                      </a:r>
                      <a:r>
                        <a:rPr sz="1200" b="1" spc="5" dirty="0">
                          <a:latin typeface="Arial"/>
                          <a:cs typeface="Arial"/>
                        </a:rPr>
                        <a:t>b</a:t>
                      </a:r>
                      <a:r>
                        <a:rPr sz="1200" b="1" dirty="0">
                          <a:latin typeface="Arial"/>
                          <a:cs typeface="Arial"/>
                        </a:rPr>
                        <a:t>er</a:t>
                      </a:r>
                      <a:r>
                        <a:rPr sz="1200" b="1" spc="-10" dirty="0">
                          <a:latin typeface="Arial"/>
                          <a:cs typeface="Arial"/>
                        </a:rPr>
                        <a:t> </a:t>
                      </a:r>
                      <a:r>
                        <a:rPr sz="1200" b="1" dirty="0">
                          <a:latin typeface="Arial"/>
                          <a:cs typeface="Arial"/>
                        </a:rPr>
                        <a:t>of</a:t>
                      </a:r>
                      <a:r>
                        <a:rPr sz="1200" b="1" spc="-15" dirty="0">
                          <a:latin typeface="Arial"/>
                          <a:cs typeface="Arial"/>
                        </a:rPr>
                        <a:t> </a:t>
                      </a:r>
                      <a:r>
                        <a:rPr sz="1200" b="1" spc="-5" dirty="0">
                          <a:latin typeface="Arial"/>
                          <a:cs typeface="Arial"/>
                        </a:rPr>
                        <a:t>l</a:t>
                      </a:r>
                      <a:r>
                        <a:rPr sz="1200" b="1" dirty="0">
                          <a:latin typeface="Arial"/>
                          <a:cs typeface="Arial"/>
                        </a:rPr>
                        <a:t>esso</a:t>
                      </a:r>
                      <a:r>
                        <a:rPr sz="1200" b="1" spc="-10" dirty="0">
                          <a:latin typeface="Arial"/>
                          <a:cs typeface="Arial"/>
                        </a:rPr>
                        <a:t>n</a:t>
                      </a:r>
                      <a:r>
                        <a:rPr sz="1200" b="1" dirty="0">
                          <a:latin typeface="Arial"/>
                          <a:cs typeface="Arial"/>
                        </a:rPr>
                        <a:t>s</a:t>
                      </a:r>
                      <a:r>
                        <a:rPr sz="1200" b="1" spc="-10" dirty="0">
                          <a:latin typeface="Arial"/>
                          <a:cs typeface="Arial"/>
                        </a:rPr>
                        <a:t> </a:t>
                      </a:r>
                      <a:r>
                        <a:rPr sz="1200" dirty="0">
                          <a:latin typeface="Arial"/>
                          <a:cs typeface="Arial"/>
                        </a:rPr>
                        <a:t>–</a:t>
                      </a:r>
                      <a:r>
                        <a:rPr sz="1200" spc="-15" dirty="0">
                          <a:latin typeface="Arial"/>
                          <a:cs typeface="Arial"/>
                        </a:rPr>
                        <a:t> </a:t>
                      </a:r>
                      <a:r>
                        <a:rPr sz="1200" dirty="0">
                          <a:latin typeface="Arial"/>
                          <a:cs typeface="Arial"/>
                        </a:rPr>
                        <a:t>4</a:t>
                      </a:r>
                    </a:p>
                    <a:p>
                      <a:pPr>
                        <a:lnSpc>
                          <a:spcPct val="100000"/>
                        </a:lnSpc>
                        <a:spcBef>
                          <a:spcPts val="15"/>
                        </a:spcBef>
                      </a:pPr>
                      <a:endParaRPr sz="1200" dirty="0">
                        <a:latin typeface="Times New Roman"/>
                        <a:cs typeface="Times New Roman"/>
                      </a:endParaRPr>
                    </a:p>
                    <a:p>
                      <a:pPr marL="93980">
                        <a:lnSpc>
                          <a:spcPct val="100000"/>
                        </a:lnSpc>
                      </a:pPr>
                      <a:r>
                        <a:rPr sz="1200" b="1" spc="-5" dirty="0">
                          <a:latin typeface="Arial"/>
                          <a:cs typeface="Arial"/>
                        </a:rPr>
                        <a:t>P</a:t>
                      </a:r>
                      <a:r>
                        <a:rPr sz="1200" b="1" spc="5" dirty="0">
                          <a:latin typeface="Arial"/>
                          <a:cs typeface="Arial"/>
                        </a:rPr>
                        <a:t>r</a:t>
                      </a:r>
                      <a:r>
                        <a:rPr sz="1200" b="1" dirty="0">
                          <a:latin typeface="Arial"/>
                          <a:cs typeface="Arial"/>
                        </a:rPr>
                        <a:t>og</a:t>
                      </a:r>
                      <a:r>
                        <a:rPr sz="1200" b="1" spc="5" dirty="0">
                          <a:latin typeface="Arial"/>
                          <a:cs typeface="Arial"/>
                        </a:rPr>
                        <a:t>ra</a:t>
                      </a:r>
                      <a:r>
                        <a:rPr sz="1200" b="1" dirty="0">
                          <a:latin typeface="Arial"/>
                          <a:cs typeface="Arial"/>
                        </a:rPr>
                        <a:t>ms</a:t>
                      </a:r>
                      <a:r>
                        <a:rPr sz="1200" b="1" spc="-5" dirty="0">
                          <a:latin typeface="Arial"/>
                          <a:cs typeface="Arial"/>
                        </a:rPr>
                        <a:t> </a:t>
                      </a:r>
                      <a:r>
                        <a:rPr sz="1200" dirty="0">
                          <a:latin typeface="Arial"/>
                          <a:cs typeface="Arial"/>
                        </a:rPr>
                        <a:t>–</a:t>
                      </a:r>
                      <a:r>
                        <a:rPr sz="1200" spc="-35" dirty="0">
                          <a:latin typeface="Arial"/>
                          <a:cs typeface="Arial"/>
                        </a:rPr>
                        <a:t> </a:t>
                      </a:r>
                      <a:r>
                        <a:rPr sz="1200" spc="-5" dirty="0">
                          <a:latin typeface="Arial"/>
                          <a:cs typeface="Arial"/>
                        </a:rPr>
                        <a:t>V</a:t>
                      </a:r>
                      <a:r>
                        <a:rPr sz="1200" dirty="0">
                          <a:latin typeface="Arial"/>
                          <a:cs typeface="Arial"/>
                        </a:rPr>
                        <a:t>a</a:t>
                      </a:r>
                      <a:r>
                        <a:rPr sz="1200" spc="5" dirty="0">
                          <a:latin typeface="Arial"/>
                          <a:cs typeface="Arial"/>
                        </a:rPr>
                        <a:t>r</a:t>
                      </a:r>
                      <a:r>
                        <a:rPr sz="1200" dirty="0">
                          <a:latin typeface="Arial"/>
                          <a:cs typeface="Arial"/>
                        </a:rPr>
                        <a:t>i</a:t>
                      </a:r>
                      <a:r>
                        <a:rPr sz="1200" spc="5" dirty="0">
                          <a:latin typeface="Arial"/>
                          <a:cs typeface="Arial"/>
                        </a:rPr>
                        <a:t>o</a:t>
                      </a:r>
                      <a:r>
                        <a:rPr sz="1200" dirty="0">
                          <a:latin typeface="Arial"/>
                          <a:cs typeface="Arial"/>
                        </a:rPr>
                        <a:t>us</a:t>
                      </a:r>
                    </a:p>
                  </a:txBody>
                  <a:tcPr marL="0" marR="0" marT="1930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000"/>
                    </a:solidFill>
                  </a:tcPr>
                </a:tc>
                <a:tc>
                  <a:txBody>
                    <a:bodyPr/>
                    <a:lstStyle/>
                    <a:p>
                      <a:pPr marL="3175" algn="ctr">
                        <a:lnSpc>
                          <a:spcPct val="100000"/>
                        </a:lnSpc>
                        <a:spcBef>
                          <a:spcPts val="409"/>
                        </a:spcBef>
                      </a:pPr>
                      <a:r>
                        <a:rPr sz="1200" b="1" spc="-5" dirty="0">
                          <a:latin typeface="Arial"/>
                          <a:cs typeface="Arial"/>
                        </a:rPr>
                        <a:t>Unit</a:t>
                      </a:r>
                      <a:r>
                        <a:rPr sz="1200" b="1" spc="-45" dirty="0">
                          <a:latin typeface="Arial"/>
                          <a:cs typeface="Arial"/>
                        </a:rPr>
                        <a:t> </a:t>
                      </a:r>
                      <a:r>
                        <a:rPr sz="1200" b="1" spc="20" dirty="0">
                          <a:latin typeface="Arial"/>
                          <a:cs typeface="Arial"/>
                        </a:rPr>
                        <a:t>1.2</a:t>
                      </a:r>
                      <a:endParaRPr sz="1200" dirty="0">
                        <a:latin typeface="Arial"/>
                        <a:cs typeface="Arial"/>
                      </a:endParaRPr>
                    </a:p>
                    <a:p>
                      <a:pPr marL="4445" algn="ctr">
                        <a:lnSpc>
                          <a:spcPct val="100000"/>
                        </a:lnSpc>
                        <a:spcBef>
                          <a:spcPts val="790"/>
                        </a:spcBef>
                      </a:pPr>
                      <a:r>
                        <a:rPr sz="1200" b="1" spc="-30" dirty="0">
                          <a:latin typeface="Arial"/>
                          <a:cs typeface="Arial"/>
                        </a:rPr>
                        <a:t>Grouping </a:t>
                      </a:r>
                      <a:r>
                        <a:rPr sz="1200" b="1" spc="-50" dirty="0">
                          <a:latin typeface="Arial"/>
                          <a:cs typeface="Arial"/>
                        </a:rPr>
                        <a:t>&amp;</a:t>
                      </a:r>
                      <a:r>
                        <a:rPr sz="1200" b="1" spc="-25" dirty="0">
                          <a:latin typeface="Arial"/>
                          <a:cs typeface="Arial"/>
                        </a:rPr>
                        <a:t> </a:t>
                      </a:r>
                      <a:r>
                        <a:rPr sz="1200" b="1" spc="-20" dirty="0">
                          <a:latin typeface="Arial"/>
                          <a:cs typeface="Arial"/>
                        </a:rPr>
                        <a:t>Sorting</a:t>
                      </a:r>
                      <a:endParaRPr sz="1200" dirty="0">
                        <a:latin typeface="Arial"/>
                        <a:cs typeface="Arial"/>
                      </a:endParaRPr>
                    </a:p>
                    <a:p>
                      <a:pPr>
                        <a:lnSpc>
                          <a:spcPct val="100000"/>
                        </a:lnSpc>
                      </a:pPr>
                      <a:endParaRPr sz="1200" dirty="0">
                        <a:latin typeface="Times New Roman"/>
                        <a:cs typeface="Times New Roman"/>
                      </a:endParaRPr>
                    </a:p>
                    <a:p>
                      <a:pPr marL="109855">
                        <a:lnSpc>
                          <a:spcPct val="100000"/>
                        </a:lnSpc>
                        <a:spcBef>
                          <a:spcPts val="1190"/>
                        </a:spcBef>
                      </a:pPr>
                      <a:r>
                        <a:rPr sz="1200" b="1" dirty="0">
                          <a:latin typeface="Arial"/>
                          <a:cs typeface="Arial"/>
                        </a:rPr>
                        <a:t>Num</a:t>
                      </a:r>
                      <a:r>
                        <a:rPr sz="1200" b="1" spc="5" dirty="0">
                          <a:latin typeface="Arial"/>
                          <a:cs typeface="Arial"/>
                        </a:rPr>
                        <a:t>b</a:t>
                      </a:r>
                      <a:r>
                        <a:rPr sz="1200" b="1" dirty="0">
                          <a:latin typeface="Arial"/>
                          <a:cs typeface="Arial"/>
                        </a:rPr>
                        <a:t>er</a:t>
                      </a:r>
                      <a:r>
                        <a:rPr sz="1200" b="1" spc="-10" dirty="0">
                          <a:latin typeface="Arial"/>
                          <a:cs typeface="Arial"/>
                        </a:rPr>
                        <a:t> </a:t>
                      </a:r>
                      <a:r>
                        <a:rPr sz="1200" b="1" dirty="0">
                          <a:latin typeface="Arial"/>
                          <a:cs typeface="Arial"/>
                        </a:rPr>
                        <a:t>of</a:t>
                      </a:r>
                      <a:r>
                        <a:rPr sz="1200" b="1" spc="-15" dirty="0">
                          <a:latin typeface="Arial"/>
                          <a:cs typeface="Arial"/>
                        </a:rPr>
                        <a:t> </a:t>
                      </a:r>
                      <a:r>
                        <a:rPr sz="1200" b="1" spc="-5" dirty="0">
                          <a:latin typeface="Arial"/>
                          <a:cs typeface="Arial"/>
                        </a:rPr>
                        <a:t>l</a:t>
                      </a:r>
                      <a:r>
                        <a:rPr sz="1200" b="1" dirty="0">
                          <a:latin typeface="Arial"/>
                          <a:cs typeface="Arial"/>
                        </a:rPr>
                        <a:t>esso</a:t>
                      </a:r>
                      <a:r>
                        <a:rPr sz="1200" b="1" spc="-10" dirty="0">
                          <a:latin typeface="Arial"/>
                          <a:cs typeface="Arial"/>
                        </a:rPr>
                        <a:t>n</a:t>
                      </a:r>
                      <a:r>
                        <a:rPr sz="1200" b="1" dirty="0">
                          <a:latin typeface="Arial"/>
                          <a:cs typeface="Arial"/>
                        </a:rPr>
                        <a:t>s</a:t>
                      </a:r>
                      <a:r>
                        <a:rPr sz="1200" b="1" spc="-10" dirty="0">
                          <a:latin typeface="Arial"/>
                          <a:cs typeface="Arial"/>
                        </a:rPr>
                        <a:t> </a:t>
                      </a:r>
                      <a:r>
                        <a:rPr sz="1200" dirty="0">
                          <a:latin typeface="Arial"/>
                          <a:cs typeface="Arial"/>
                        </a:rPr>
                        <a:t>–</a:t>
                      </a:r>
                      <a:r>
                        <a:rPr sz="1200" spc="-15" dirty="0">
                          <a:latin typeface="Arial"/>
                          <a:cs typeface="Arial"/>
                        </a:rPr>
                        <a:t> </a:t>
                      </a:r>
                      <a:r>
                        <a:rPr sz="1200" dirty="0">
                          <a:latin typeface="Arial"/>
                          <a:cs typeface="Arial"/>
                        </a:rPr>
                        <a:t>2</a:t>
                      </a:r>
                    </a:p>
                    <a:p>
                      <a:pPr>
                        <a:lnSpc>
                          <a:spcPct val="100000"/>
                        </a:lnSpc>
                      </a:pPr>
                      <a:endParaRPr sz="1200" dirty="0">
                        <a:latin typeface="Times New Roman"/>
                        <a:cs typeface="Times New Roman"/>
                      </a:endParaRPr>
                    </a:p>
                    <a:p>
                      <a:pPr marL="109855">
                        <a:lnSpc>
                          <a:spcPct val="100000"/>
                        </a:lnSpc>
                        <a:spcBef>
                          <a:spcPts val="1300"/>
                        </a:spcBef>
                      </a:pPr>
                      <a:r>
                        <a:rPr sz="1200" b="1" dirty="0">
                          <a:latin typeface="Arial"/>
                          <a:cs typeface="Arial"/>
                        </a:rPr>
                        <a:t>Pr</a:t>
                      </a:r>
                      <a:r>
                        <a:rPr sz="1200" b="1" spc="-5" dirty="0">
                          <a:latin typeface="Arial"/>
                          <a:cs typeface="Arial"/>
                        </a:rPr>
                        <a:t>o</a:t>
                      </a:r>
                      <a:r>
                        <a:rPr sz="1200" b="1" spc="-10" dirty="0">
                          <a:latin typeface="Arial"/>
                          <a:cs typeface="Arial"/>
                        </a:rPr>
                        <a:t>g</a:t>
                      </a:r>
                      <a:r>
                        <a:rPr sz="1200" b="1" dirty="0">
                          <a:latin typeface="Arial"/>
                          <a:cs typeface="Arial"/>
                        </a:rPr>
                        <a:t>r</a:t>
                      </a:r>
                      <a:r>
                        <a:rPr sz="1200" b="1" spc="5" dirty="0">
                          <a:latin typeface="Arial"/>
                          <a:cs typeface="Arial"/>
                        </a:rPr>
                        <a:t>a</a:t>
                      </a:r>
                      <a:r>
                        <a:rPr sz="1200" b="1" dirty="0">
                          <a:latin typeface="Arial"/>
                          <a:cs typeface="Arial"/>
                        </a:rPr>
                        <a:t>ms</a:t>
                      </a:r>
                      <a:r>
                        <a:rPr sz="1200" b="1" spc="-30" dirty="0">
                          <a:latin typeface="Arial"/>
                          <a:cs typeface="Arial"/>
                        </a:rPr>
                        <a:t> </a:t>
                      </a:r>
                      <a:r>
                        <a:rPr sz="1200" dirty="0">
                          <a:latin typeface="Arial"/>
                          <a:cs typeface="Arial"/>
                        </a:rPr>
                        <a:t>–</a:t>
                      </a:r>
                      <a:r>
                        <a:rPr sz="1200" spc="-25" dirty="0">
                          <a:latin typeface="Arial"/>
                          <a:cs typeface="Arial"/>
                        </a:rPr>
                        <a:t> </a:t>
                      </a:r>
                      <a:r>
                        <a:rPr sz="1200" dirty="0">
                          <a:latin typeface="Arial"/>
                          <a:cs typeface="Arial"/>
                        </a:rPr>
                        <a:t>2DIY</a:t>
                      </a:r>
                    </a:p>
                  </a:txBody>
                  <a:tcPr marL="0" marR="0" marT="3680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marL="19685" algn="ctr">
                        <a:lnSpc>
                          <a:spcPct val="100000"/>
                        </a:lnSpc>
                        <a:spcBef>
                          <a:spcPts val="409"/>
                        </a:spcBef>
                      </a:pPr>
                      <a:r>
                        <a:rPr sz="1200" b="1" spc="-5" dirty="0">
                          <a:latin typeface="Arial"/>
                          <a:cs typeface="Arial"/>
                        </a:rPr>
                        <a:t>Unit</a:t>
                      </a:r>
                      <a:r>
                        <a:rPr sz="1200" b="1" spc="-50" dirty="0">
                          <a:latin typeface="Arial"/>
                          <a:cs typeface="Arial"/>
                        </a:rPr>
                        <a:t> </a:t>
                      </a:r>
                      <a:r>
                        <a:rPr sz="1200" b="1" spc="20" dirty="0">
                          <a:latin typeface="Arial"/>
                          <a:cs typeface="Arial"/>
                        </a:rPr>
                        <a:t>1.3</a:t>
                      </a:r>
                      <a:endParaRPr sz="1200">
                        <a:latin typeface="Arial"/>
                        <a:cs typeface="Arial"/>
                      </a:endParaRPr>
                    </a:p>
                    <a:p>
                      <a:pPr marL="110489">
                        <a:lnSpc>
                          <a:spcPct val="100000"/>
                        </a:lnSpc>
                        <a:spcBef>
                          <a:spcPts val="790"/>
                        </a:spcBef>
                      </a:pPr>
                      <a:r>
                        <a:rPr sz="1200" b="1" spc="-30" dirty="0">
                          <a:latin typeface="Arial"/>
                          <a:cs typeface="Arial"/>
                        </a:rPr>
                        <a:t>Pictograms</a:t>
                      </a:r>
                      <a:endParaRPr sz="1200">
                        <a:latin typeface="Arial"/>
                        <a:cs typeface="Arial"/>
                      </a:endParaRPr>
                    </a:p>
                    <a:p>
                      <a:pPr>
                        <a:lnSpc>
                          <a:spcPct val="100000"/>
                        </a:lnSpc>
                      </a:pPr>
                      <a:endParaRPr sz="1200">
                        <a:latin typeface="Times New Roman"/>
                        <a:cs typeface="Times New Roman"/>
                      </a:endParaRPr>
                    </a:p>
                    <a:p>
                      <a:pPr marL="110489">
                        <a:lnSpc>
                          <a:spcPct val="100000"/>
                        </a:lnSpc>
                        <a:spcBef>
                          <a:spcPts val="1190"/>
                        </a:spcBef>
                      </a:pPr>
                      <a:r>
                        <a:rPr sz="1200" b="1" dirty="0">
                          <a:latin typeface="Arial"/>
                          <a:cs typeface="Arial"/>
                        </a:rPr>
                        <a:t>Num</a:t>
                      </a:r>
                      <a:r>
                        <a:rPr sz="1200" b="1" spc="5" dirty="0">
                          <a:latin typeface="Arial"/>
                          <a:cs typeface="Arial"/>
                        </a:rPr>
                        <a:t>b</a:t>
                      </a:r>
                      <a:r>
                        <a:rPr sz="1200" b="1" dirty="0">
                          <a:latin typeface="Arial"/>
                          <a:cs typeface="Arial"/>
                        </a:rPr>
                        <a:t>er</a:t>
                      </a:r>
                      <a:r>
                        <a:rPr sz="1200" b="1" spc="-10" dirty="0">
                          <a:latin typeface="Arial"/>
                          <a:cs typeface="Arial"/>
                        </a:rPr>
                        <a:t> </a:t>
                      </a:r>
                      <a:r>
                        <a:rPr sz="1200" b="1" dirty="0">
                          <a:latin typeface="Arial"/>
                          <a:cs typeface="Arial"/>
                        </a:rPr>
                        <a:t>of</a:t>
                      </a:r>
                      <a:r>
                        <a:rPr sz="1200" b="1" spc="-15" dirty="0">
                          <a:latin typeface="Arial"/>
                          <a:cs typeface="Arial"/>
                        </a:rPr>
                        <a:t> </a:t>
                      </a:r>
                      <a:r>
                        <a:rPr sz="1200" b="1" spc="-5" dirty="0">
                          <a:latin typeface="Arial"/>
                          <a:cs typeface="Arial"/>
                        </a:rPr>
                        <a:t>l</a:t>
                      </a:r>
                      <a:r>
                        <a:rPr sz="1200" b="1" dirty="0">
                          <a:latin typeface="Arial"/>
                          <a:cs typeface="Arial"/>
                        </a:rPr>
                        <a:t>esso</a:t>
                      </a:r>
                      <a:r>
                        <a:rPr sz="1200" b="1" spc="-10" dirty="0">
                          <a:latin typeface="Arial"/>
                          <a:cs typeface="Arial"/>
                        </a:rPr>
                        <a:t>n</a:t>
                      </a:r>
                      <a:r>
                        <a:rPr sz="1200" b="1" dirty="0">
                          <a:latin typeface="Arial"/>
                          <a:cs typeface="Arial"/>
                        </a:rPr>
                        <a:t>s</a:t>
                      </a:r>
                      <a:r>
                        <a:rPr sz="1200" b="1" spc="-10" dirty="0">
                          <a:latin typeface="Arial"/>
                          <a:cs typeface="Arial"/>
                        </a:rPr>
                        <a:t> </a:t>
                      </a:r>
                      <a:r>
                        <a:rPr sz="1200" dirty="0">
                          <a:latin typeface="Arial"/>
                          <a:cs typeface="Arial"/>
                        </a:rPr>
                        <a:t>–</a:t>
                      </a:r>
                      <a:r>
                        <a:rPr sz="1200" spc="-15" dirty="0">
                          <a:latin typeface="Arial"/>
                          <a:cs typeface="Arial"/>
                        </a:rPr>
                        <a:t> </a:t>
                      </a:r>
                      <a:r>
                        <a:rPr sz="1200" dirty="0">
                          <a:latin typeface="Arial"/>
                          <a:cs typeface="Arial"/>
                        </a:rPr>
                        <a:t>3</a:t>
                      </a:r>
                      <a:endParaRPr sz="1200">
                        <a:latin typeface="Arial"/>
                        <a:cs typeface="Arial"/>
                      </a:endParaRPr>
                    </a:p>
                    <a:p>
                      <a:pPr>
                        <a:lnSpc>
                          <a:spcPct val="100000"/>
                        </a:lnSpc>
                      </a:pPr>
                      <a:endParaRPr sz="1200">
                        <a:latin typeface="Times New Roman"/>
                        <a:cs typeface="Times New Roman"/>
                      </a:endParaRPr>
                    </a:p>
                    <a:p>
                      <a:pPr marL="110489">
                        <a:lnSpc>
                          <a:spcPct val="100000"/>
                        </a:lnSpc>
                        <a:spcBef>
                          <a:spcPts val="1300"/>
                        </a:spcBef>
                      </a:pPr>
                      <a:r>
                        <a:rPr sz="1200" b="1" dirty="0">
                          <a:latin typeface="Arial"/>
                          <a:cs typeface="Arial"/>
                        </a:rPr>
                        <a:t>Pr</a:t>
                      </a:r>
                      <a:r>
                        <a:rPr sz="1200" b="1" spc="-5" dirty="0">
                          <a:latin typeface="Arial"/>
                          <a:cs typeface="Arial"/>
                        </a:rPr>
                        <a:t>o</a:t>
                      </a:r>
                      <a:r>
                        <a:rPr sz="1200" b="1" spc="-10" dirty="0">
                          <a:latin typeface="Arial"/>
                          <a:cs typeface="Arial"/>
                        </a:rPr>
                        <a:t>g</a:t>
                      </a:r>
                      <a:r>
                        <a:rPr sz="1200" b="1" dirty="0">
                          <a:latin typeface="Arial"/>
                          <a:cs typeface="Arial"/>
                        </a:rPr>
                        <a:t>r</a:t>
                      </a:r>
                      <a:r>
                        <a:rPr sz="1200" b="1" spc="5" dirty="0">
                          <a:latin typeface="Arial"/>
                          <a:cs typeface="Arial"/>
                        </a:rPr>
                        <a:t>a</a:t>
                      </a:r>
                      <a:r>
                        <a:rPr sz="1200" b="1" dirty="0">
                          <a:latin typeface="Arial"/>
                          <a:cs typeface="Arial"/>
                        </a:rPr>
                        <a:t>ms</a:t>
                      </a:r>
                      <a:r>
                        <a:rPr sz="1200" b="1" spc="-25" dirty="0">
                          <a:latin typeface="Arial"/>
                          <a:cs typeface="Arial"/>
                        </a:rPr>
                        <a:t> </a:t>
                      </a:r>
                      <a:r>
                        <a:rPr sz="1200" dirty="0">
                          <a:latin typeface="Arial"/>
                          <a:cs typeface="Arial"/>
                        </a:rPr>
                        <a:t>–</a:t>
                      </a:r>
                      <a:r>
                        <a:rPr sz="1200" spc="-30" dirty="0">
                          <a:latin typeface="Arial"/>
                          <a:cs typeface="Arial"/>
                        </a:rPr>
                        <a:t> </a:t>
                      </a:r>
                      <a:r>
                        <a:rPr sz="1200" dirty="0">
                          <a:latin typeface="Arial"/>
                          <a:cs typeface="Arial"/>
                        </a:rPr>
                        <a:t>2</a:t>
                      </a:r>
                      <a:r>
                        <a:rPr sz="1200" spc="-10" dirty="0">
                          <a:latin typeface="Arial"/>
                          <a:cs typeface="Arial"/>
                        </a:rPr>
                        <a:t>C</a:t>
                      </a:r>
                      <a:r>
                        <a:rPr sz="1200" dirty="0">
                          <a:latin typeface="Arial"/>
                          <a:cs typeface="Arial"/>
                        </a:rPr>
                        <a:t>ount</a:t>
                      </a:r>
                      <a:endParaRPr sz="1200">
                        <a:latin typeface="Arial"/>
                        <a:cs typeface="Arial"/>
                      </a:endParaRPr>
                    </a:p>
                  </a:txBody>
                  <a:tcPr marL="0" marR="0" marT="3680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extLst>
                  <a:ext uri="{0D108BD9-81ED-4DB2-BD59-A6C34878D82A}">
                    <a16:rowId xmlns:a16="http://schemas.microsoft.com/office/drawing/2014/main" val="10000"/>
                  </a:ext>
                </a:extLst>
              </a:tr>
              <a:tr h="1988534">
                <a:tc>
                  <a:txBody>
                    <a:bodyPr/>
                    <a:lstStyle/>
                    <a:p>
                      <a:pPr marR="5715" algn="ctr">
                        <a:lnSpc>
                          <a:spcPct val="100000"/>
                        </a:lnSpc>
                        <a:spcBef>
                          <a:spcPts val="525"/>
                        </a:spcBef>
                      </a:pPr>
                      <a:r>
                        <a:rPr sz="1200" b="1" spc="-5" dirty="0">
                          <a:latin typeface="Arial"/>
                          <a:cs typeface="Arial"/>
                        </a:rPr>
                        <a:t>Unit</a:t>
                      </a:r>
                      <a:r>
                        <a:rPr sz="1200" b="1" spc="-50" dirty="0">
                          <a:latin typeface="Arial"/>
                          <a:cs typeface="Arial"/>
                        </a:rPr>
                        <a:t> </a:t>
                      </a:r>
                      <a:r>
                        <a:rPr sz="1200" b="1" spc="20" dirty="0">
                          <a:latin typeface="Arial"/>
                          <a:cs typeface="Arial"/>
                        </a:rPr>
                        <a:t>1.4</a:t>
                      </a:r>
                      <a:endParaRPr sz="1200">
                        <a:latin typeface="Arial"/>
                        <a:cs typeface="Arial"/>
                      </a:endParaRPr>
                    </a:p>
                    <a:p>
                      <a:pPr marR="6985" algn="ctr">
                        <a:lnSpc>
                          <a:spcPct val="100000"/>
                        </a:lnSpc>
                        <a:spcBef>
                          <a:spcPts val="785"/>
                        </a:spcBef>
                      </a:pPr>
                      <a:r>
                        <a:rPr sz="1200" b="1" dirty="0">
                          <a:latin typeface="Arial"/>
                          <a:cs typeface="Arial"/>
                        </a:rPr>
                        <a:t>Le</a:t>
                      </a:r>
                      <a:r>
                        <a:rPr sz="1200" b="1" spc="-10" dirty="0">
                          <a:latin typeface="Arial"/>
                          <a:cs typeface="Arial"/>
                        </a:rPr>
                        <a:t>g</a:t>
                      </a:r>
                      <a:r>
                        <a:rPr sz="1200" b="1" dirty="0">
                          <a:latin typeface="Arial"/>
                          <a:cs typeface="Arial"/>
                        </a:rPr>
                        <a:t>o</a:t>
                      </a:r>
                      <a:r>
                        <a:rPr sz="1200" b="1" spc="-15" dirty="0">
                          <a:latin typeface="Arial"/>
                          <a:cs typeface="Arial"/>
                        </a:rPr>
                        <a:t> </a:t>
                      </a:r>
                      <a:r>
                        <a:rPr sz="1200" b="1" dirty="0">
                          <a:latin typeface="Arial"/>
                          <a:cs typeface="Arial"/>
                        </a:rPr>
                        <a:t>B</a:t>
                      </a:r>
                      <a:r>
                        <a:rPr sz="1200" b="1" spc="5" dirty="0">
                          <a:latin typeface="Arial"/>
                          <a:cs typeface="Arial"/>
                        </a:rPr>
                        <a:t>u</a:t>
                      </a:r>
                      <a:r>
                        <a:rPr sz="1200" b="1" dirty="0">
                          <a:latin typeface="Arial"/>
                          <a:cs typeface="Arial"/>
                        </a:rPr>
                        <a:t>ild</a:t>
                      </a:r>
                      <a:r>
                        <a:rPr sz="1200" b="1" spc="-5" dirty="0">
                          <a:latin typeface="Arial"/>
                          <a:cs typeface="Arial"/>
                        </a:rPr>
                        <a:t>e</a:t>
                      </a:r>
                      <a:r>
                        <a:rPr sz="1200" b="1" dirty="0">
                          <a:latin typeface="Arial"/>
                          <a:cs typeface="Arial"/>
                        </a:rPr>
                        <a:t>rs</a:t>
                      </a:r>
                      <a:endParaRPr sz="1200">
                        <a:latin typeface="Arial"/>
                        <a:cs typeface="Arial"/>
                      </a:endParaRPr>
                    </a:p>
                    <a:p>
                      <a:pPr>
                        <a:lnSpc>
                          <a:spcPct val="100000"/>
                        </a:lnSpc>
                      </a:pPr>
                      <a:endParaRPr sz="1200">
                        <a:latin typeface="Times New Roman"/>
                        <a:cs typeface="Times New Roman"/>
                      </a:endParaRPr>
                    </a:p>
                    <a:p>
                      <a:pPr marL="93980">
                        <a:lnSpc>
                          <a:spcPct val="100000"/>
                        </a:lnSpc>
                        <a:spcBef>
                          <a:spcPts val="1200"/>
                        </a:spcBef>
                      </a:pPr>
                      <a:r>
                        <a:rPr sz="1200" b="1" dirty="0">
                          <a:latin typeface="Arial"/>
                          <a:cs typeface="Arial"/>
                        </a:rPr>
                        <a:t>Num</a:t>
                      </a:r>
                      <a:r>
                        <a:rPr sz="1200" b="1" spc="5" dirty="0">
                          <a:latin typeface="Arial"/>
                          <a:cs typeface="Arial"/>
                        </a:rPr>
                        <a:t>b</a:t>
                      </a:r>
                      <a:r>
                        <a:rPr sz="1200" b="1" dirty="0">
                          <a:latin typeface="Arial"/>
                          <a:cs typeface="Arial"/>
                        </a:rPr>
                        <a:t>er</a:t>
                      </a:r>
                      <a:r>
                        <a:rPr sz="1200" b="1" spc="-10" dirty="0">
                          <a:latin typeface="Arial"/>
                          <a:cs typeface="Arial"/>
                        </a:rPr>
                        <a:t> </a:t>
                      </a:r>
                      <a:r>
                        <a:rPr sz="1200" b="1" dirty="0">
                          <a:latin typeface="Arial"/>
                          <a:cs typeface="Arial"/>
                        </a:rPr>
                        <a:t>of</a:t>
                      </a:r>
                      <a:r>
                        <a:rPr sz="1200" b="1" spc="-15" dirty="0">
                          <a:latin typeface="Arial"/>
                          <a:cs typeface="Arial"/>
                        </a:rPr>
                        <a:t> </a:t>
                      </a:r>
                      <a:r>
                        <a:rPr sz="1200" b="1" spc="-5" dirty="0">
                          <a:latin typeface="Arial"/>
                          <a:cs typeface="Arial"/>
                        </a:rPr>
                        <a:t>l</a:t>
                      </a:r>
                      <a:r>
                        <a:rPr sz="1200" b="1" dirty="0">
                          <a:latin typeface="Arial"/>
                          <a:cs typeface="Arial"/>
                        </a:rPr>
                        <a:t>esso</a:t>
                      </a:r>
                      <a:r>
                        <a:rPr sz="1200" b="1" spc="-10" dirty="0">
                          <a:latin typeface="Arial"/>
                          <a:cs typeface="Arial"/>
                        </a:rPr>
                        <a:t>n</a:t>
                      </a:r>
                      <a:r>
                        <a:rPr sz="1200" b="1" dirty="0">
                          <a:latin typeface="Arial"/>
                          <a:cs typeface="Arial"/>
                        </a:rPr>
                        <a:t>s</a:t>
                      </a:r>
                      <a:r>
                        <a:rPr sz="1200" b="1" spc="5" dirty="0">
                          <a:latin typeface="Arial"/>
                          <a:cs typeface="Arial"/>
                        </a:rPr>
                        <a:t> </a:t>
                      </a:r>
                      <a:r>
                        <a:rPr sz="1200" dirty="0">
                          <a:latin typeface="Arial"/>
                          <a:cs typeface="Arial"/>
                        </a:rPr>
                        <a:t>–</a:t>
                      </a:r>
                      <a:r>
                        <a:rPr sz="1200" spc="-25" dirty="0">
                          <a:latin typeface="Arial"/>
                          <a:cs typeface="Arial"/>
                        </a:rPr>
                        <a:t> </a:t>
                      </a:r>
                      <a:r>
                        <a:rPr sz="1200" dirty="0">
                          <a:latin typeface="Arial"/>
                          <a:cs typeface="Arial"/>
                        </a:rPr>
                        <a:t>3</a:t>
                      </a:r>
                      <a:endParaRPr sz="1200">
                        <a:latin typeface="Arial"/>
                        <a:cs typeface="Arial"/>
                      </a:endParaRPr>
                    </a:p>
                    <a:p>
                      <a:pPr>
                        <a:lnSpc>
                          <a:spcPct val="100000"/>
                        </a:lnSpc>
                      </a:pPr>
                      <a:endParaRPr sz="1200">
                        <a:latin typeface="Times New Roman"/>
                        <a:cs typeface="Times New Roman"/>
                      </a:endParaRPr>
                    </a:p>
                    <a:p>
                      <a:pPr marL="93980">
                        <a:lnSpc>
                          <a:spcPct val="100000"/>
                        </a:lnSpc>
                        <a:spcBef>
                          <a:spcPts val="1190"/>
                        </a:spcBef>
                      </a:pPr>
                      <a:r>
                        <a:rPr sz="1200" b="1" dirty="0">
                          <a:latin typeface="Arial"/>
                          <a:cs typeface="Arial"/>
                        </a:rPr>
                        <a:t>Pr</a:t>
                      </a:r>
                      <a:r>
                        <a:rPr sz="1200" b="1" spc="-5" dirty="0">
                          <a:latin typeface="Arial"/>
                          <a:cs typeface="Arial"/>
                        </a:rPr>
                        <a:t>o</a:t>
                      </a:r>
                      <a:r>
                        <a:rPr sz="1200" b="1" spc="-10" dirty="0">
                          <a:latin typeface="Arial"/>
                          <a:cs typeface="Arial"/>
                        </a:rPr>
                        <a:t>g</a:t>
                      </a:r>
                      <a:r>
                        <a:rPr sz="1200" b="1" dirty="0">
                          <a:latin typeface="Arial"/>
                          <a:cs typeface="Arial"/>
                        </a:rPr>
                        <a:t>r</a:t>
                      </a:r>
                      <a:r>
                        <a:rPr sz="1200" b="1" spc="5" dirty="0">
                          <a:latin typeface="Arial"/>
                          <a:cs typeface="Arial"/>
                        </a:rPr>
                        <a:t>a</a:t>
                      </a:r>
                      <a:r>
                        <a:rPr sz="1200" b="1" dirty="0">
                          <a:latin typeface="Arial"/>
                          <a:cs typeface="Arial"/>
                        </a:rPr>
                        <a:t>ms</a:t>
                      </a:r>
                      <a:r>
                        <a:rPr sz="1200" b="1" spc="-25" dirty="0">
                          <a:latin typeface="Arial"/>
                          <a:cs typeface="Arial"/>
                        </a:rPr>
                        <a:t> </a:t>
                      </a:r>
                      <a:r>
                        <a:rPr sz="1200" dirty="0">
                          <a:latin typeface="Arial"/>
                          <a:cs typeface="Arial"/>
                        </a:rPr>
                        <a:t>–</a:t>
                      </a:r>
                      <a:r>
                        <a:rPr sz="1200" spc="-30" dirty="0">
                          <a:latin typeface="Arial"/>
                          <a:cs typeface="Arial"/>
                        </a:rPr>
                        <a:t> </a:t>
                      </a:r>
                      <a:r>
                        <a:rPr sz="1200" dirty="0">
                          <a:latin typeface="Arial"/>
                          <a:cs typeface="Arial"/>
                        </a:rPr>
                        <a:t>2DIY</a:t>
                      </a:r>
                      <a:endParaRPr sz="12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marL="3175" algn="ctr">
                        <a:lnSpc>
                          <a:spcPct val="100000"/>
                        </a:lnSpc>
                        <a:spcBef>
                          <a:spcPts val="525"/>
                        </a:spcBef>
                      </a:pPr>
                      <a:r>
                        <a:rPr sz="1200" b="1" spc="-5" dirty="0">
                          <a:latin typeface="Arial"/>
                          <a:cs typeface="Arial"/>
                        </a:rPr>
                        <a:t>Unit</a:t>
                      </a:r>
                      <a:r>
                        <a:rPr sz="1200" b="1" spc="-50" dirty="0">
                          <a:latin typeface="Arial"/>
                          <a:cs typeface="Arial"/>
                        </a:rPr>
                        <a:t> </a:t>
                      </a:r>
                      <a:r>
                        <a:rPr sz="1200" b="1" spc="20" dirty="0">
                          <a:latin typeface="Arial"/>
                          <a:cs typeface="Arial"/>
                        </a:rPr>
                        <a:t>1.5</a:t>
                      </a:r>
                      <a:endParaRPr sz="1200" dirty="0">
                        <a:latin typeface="Arial"/>
                        <a:cs typeface="Arial"/>
                      </a:endParaRPr>
                    </a:p>
                    <a:p>
                      <a:pPr marL="1905" algn="ctr">
                        <a:lnSpc>
                          <a:spcPct val="100000"/>
                        </a:lnSpc>
                        <a:spcBef>
                          <a:spcPts val="785"/>
                        </a:spcBef>
                      </a:pPr>
                      <a:r>
                        <a:rPr sz="1200" b="1" spc="-10" dirty="0">
                          <a:latin typeface="Arial"/>
                          <a:cs typeface="Arial"/>
                        </a:rPr>
                        <a:t>Maze</a:t>
                      </a:r>
                      <a:r>
                        <a:rPr sz="1200" b="1" spc="-50" dirty="0">
                          <a:latin typeface="Arial"/>
                          <a:cs typeface="Arial"/>
                        </a:rPr>
                        <a:t> </a:t>
                      </a:r>
                      <a:r>
                        <a:rPr sz="1200" b="1" spc="-40" dirty="0">
                          <a:latin typeface="Arial"/>
                          <a:cs typeface="Arial"/>
                        </a:rPr>
                        <a:t>Explorers</a:t>
                      </a:r>
                      <a:endParaRPr sz="1200" dirty="0">
                        <a:latin typeface="Arial"/>
                        <a:cs typeface="Arial"/>
                      </a:endParaRPr>
                    </a:p>
                    <a:p>
                      <a:pPr>
                        <a:lnSpc>
                          <a:spcPct val="100000"/>
                        </a:lnSpc>
                      </a:pPr>
                      <a:endParaRPr sz="1200" dirty="0">
                        <a:latin typeface="Times New Roman"/>
                        <a:cs typeface="Times New Roman"/>
                      </a:endParaRPr>
                    </a:p>
                    <a:p>
                      <a:pPr marL="109855">
                        <a:lnSpc>
                          <a:spcPct val="100000"/>
                        </a:lnSpc>
                        <a:spcBef>
                          <a:spcPts val="1200"/>
                        </a:spcBef>
                      </a:pPr>
                      <a:r>
                        <a:rPr sz="1200" b="1" dirty="0">
                          <a:latin typeface="Arial"/>
                          <a:cs typeface="Arial"/>
                        </a:rPr>
                        <a:t>Num</a:t>
                      </a:r>
                      <a:r>
                        <a:rPr sz="1200" b="1" spc="5" dirty="0">
                          <a:latin typeface="Arial"/>
                          <a:cs typeface="Arial"/>
                        </a:rPr>
                        <a:t>b</a:t>
                      </a:r>
                      <a:r>
                        <a:rPr sz="1200" b="1" dirty="0">
                          <a:latin typeface="Arial"/>
                          <a:cs typeface="Arial"/>
                        </a:rPr>
                        <a:t>er</a:t>
                      </a:r>
                      <a:r>
                        <a:rPr sz="1200" b="1" spc="-10" dirty="0">
                          <a:latin typeface="Arial"/>
                          <a:cs typeface="Arial"/>
                        </a:rPr>
                        <a:t> </a:t>
                      </a:r>
                      <a:r>
                        <a:rPr sz="1200" b="1" dirty="0">
                          <a:latin typeface="Arial"/>
                          <a:cs typeface="Arial"/>
                        </a:rPr>
                        <a:t>of</a:t>
                      </a:r>
                      <a:r>
                        <a:rPr sz="1200" b="1" spc="-15" dirty="0">
                          <a:latin typeface="Arial"/>
                          <a:cs typeface="Arial"/>
                        </a:rPr>
                        <a:t> </a:t>
                      </a:r>
                      <a:r>
                        <a:rPr sz="1200" b="1" spc="-5" dirty="0">
                          <a:latin typeface="Arial"/>
                          <a:cs typeface="Arial"/>
                        </a:rPr>
                        <a:t>l</a:t>
                      </a:r>
                      <a:r>
                        <a:rPr sz="1200" b="1" dirty="0">
                          <a:latin typeface="Arial"/>
                          <a:cs typeface="Arial"/>
                        </a:rPr>
                        <a:t>esso</a:t>
                      </a:r>
                      <a:r>
                        <a:rPr sz="1200" b="1" spc="-10" dirty="0">
                          <a:latin typeface="Arial"/>
                          <a:cs typeface="Arial"/>
                        </a:rPr>
                        <a:t>n</a:t>
                      </a:r>
                      <a:r>
                        <a:rPr sz="1200" b="1" dirty="0">
                          <a:latin typeface="Arial"/>
                          <a:cs typeface="Arial"/>
                        </a:rPr>
                        <a:t>s</a:t>
                      </a:r>
                      <a:r>
                        <a:rPr sz="1200" b="1" spc="5" dirty="0">
                          <a:latin typeface="Arial"/>
                          <a:cs typeface="Arial"/>
                        </a:rPr>
                        <a:t> </a:t>
                      </a:r>
                      <a:r>
                        <a:rPr sz="1200" dirty="0">
                          <a:latin typeface="Arial"/>
                          <a:cs typeface="Arial"/>
                        </a:rPr>
                        <a:t>–</a:t>
                      </a:r>
                      <a:r>
                        <a:rPr sz="1200" spc="-25" dirty="0">
                          <a:latin typeface="Arial"/>
                          <a:cs typeface="Arial"/>
                        </a:rPr>
                        <a:t> </a:t>
                      </a:r>
                      <a:r>
                        <a:rPr sz="1200" dirty="0">
                          <a:latin typeface="Arial"/>
                          <a:cs typeface="Arial"/>
                        </a:rPr>
                        <a:t>3</a:t>
                      </a:r>
                    </a:p>
                    <a:p>
                      <a:pPr>
                        <a:lnSpc>
                          <a:spcPct val="100000"/>
                        </a:lnSpc>
                      </a:pPr>
                      <a:endParaRPr sz="1200" dirty="0">
                        <a:latin typeface="Times New Roman"/>
                        <a:cs typeface="Times New Roman"/>
                      </a:endParaRPr>
                    </a:p>
                    <a:p>
                      <a:pPr marL="109855">
                        <a:lnSpc>
                          <a:spcPct val="100000"/>
                        </a:lnSpc>
                        <a:spcBef>
                          <a:spcPts val="1190"/>
                        </a:spcBef>
                      </a:pPr>
                      <a:r>
                        <a:rPr sz="1200" b="1" dirty="0">
                          <a:latin typeface="Arial"/>
                          <a:cs typeface="Arial"/>
                        </a:rPr>
                        <a:t>Pr</a:t>
                      </a:r>
                      <a:r>
                        <a:rPr sz="1200" b="1" spc="-5" dirty="0">
                          <a:latin typeface="Arial"/>
                          <a:cs typeface="Arial"/>
                        </a:rPr>
                        <a:t>o</a:t>
                      </a:r>
                      <a:r>
                        <a:rPr sz="1200" b="1" spc="-10" dirty="0">
                          <a:latin typeface="Arial"/>
                          <a:cs typeface="Arial"/>
                        </a:rPr>
                        <a:t>g</a:t>
                      </a:r>
                      <a:r>
                        <a:rPr sz="1200" b="1" dirty="0">
                          <a:latin typeface="Arial"/>
                          <a:cs typeface="Arial"/>
                        </a:rPr>
                        <a:t>r</a:t>
                      </a:r>
                      <a:r>
                        <a:rPr sz="1200" b="1" spc="5" dirty="0">
                          <a:latin typeface="Arial"/>
                          <a:cs typeface="Arial"/>
                        </a:rPr>
                        <a:t>a</a:t>
                      </a:r>
                      <a:r>
                        <a:rPr sz="1200" b="1" dirty="0">
                          <a:latin typeface="Arial"/>
                          <a:cs typeface="Arial"/>
                        </a:rPr>
                        <a:t>ms</a:t>
                      </a:r>
                      <a:r>
                        <a:rPr sz="1200" b="1" spc="-30" dirty="0">
                          <a:latin typeface="Arial"/>
                          <a:cs typeface="Arial"/>
                        </a:rPr>
                        <a:t> </a:t>
                      </a:r>
                      <a:r>
                        <a:rPr sz="1200" dirty="0">
                          <a:latin typeface="Arial"/>
                          <a:cs typeface="Arial"/>
                        </a:rPr>
                        <a:t>–</a:t>
                      </a:r>
                      <a:r>
                        <a:rPr sz="1200" spc="-25" dirty="0">
                          <a:latin typeface="Arial"/>
                          <a:cs typeface="Arial"/>
                        </a:rPr>
                        <a:t> </a:t>
                      </a:r>
                      <a:r>
                        <a:rPr sz="1200" dirty="0">
                          <a:latin typeface="Arial"/>
                          <a:cs typeface="Arial"/>
                        </a:rPr>
                        <a:t>2Go</a:t>
                      </a: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marL="19685" algn="ctr">
                        <a:lnSpc>
                          <a:spcPct val="100000"/>
                        </a:lnSpc>
                        <a:spcBef>
                          <a:spcPts val="525"/>
                        </a:spcBef>
                      </a:pPr>
                      <a:r>
                        <a:rPr sz="1200" b="1" spc="-5" dirty="0">
                          <a:latin typeface="Arial"/>
                          <a:cs typeface="Arial"/>
                        </a:rPr>
                        <a:t>Unit</a:t>
                      </a:r>
                      <a:r>
                        <a:rPr sz="1200" b="1" spc="-50" dirty="0">
                          <a:latin typeface="Arial"/>
                          <a:cs typeface="Arial"/>
                        </a:rPr>
                        <a:t> </a:t>
                      </a:r>
                      <a:r>
                        <a:rPr sz="1200" b="1" spc="20" dirty="0">
                          <a:latin typeface="Arial"/>
                          <a:cs typeface="Arial"/>
                        </a:rPr>
                        <a:t>1.6</a:t>
                      </a:r>
                      <a:endParaRPr sz="1200" dirty="0">
                        <a:latin typeface="Arial"/>
                        <a:cs typeface="Arial"/>
                      </a:endParaRPr>
                    </a:p>
                    <a:p>
                      <a:pPr marL="332740" marR="309880" algn="ctr">
                        <a:lnSpc>
                          <a:spcPct val="114399"/>
                        </a:lnSpc>
                        <a:spcBef>
                          <a:spcPts val="580"/>
                        </a:spcBef>
                      </a:pPr>
                      <a:r>
                        <a:rPr sz="1200" b="1" dirty="0">
                          <a:latin typeface="Arial"/>
                          <a:cs typeface="Arial"/>
                        </a:rPr>
                        <a:t>Animated</a:t>
                      </a:r>
                      <a:r>
                        <a:rPr sz="1200" b="1" spc="-15" dirty="0">
                          <a:latin typeface="Arial"/>
                          <a:cs typeface="Arial"/>
                        </a:rPr>
                        <a:t> </a:t>
                      </a:r>
                      <a:r>
                        <a:rPr sz="1200" b="1" dirty="0">
                          <a:latin typeface="Arial"/>
                          <a:cs typeface="Arial"/>
                        </a:rPr>
                        <a:t>Story  </a:t>
                      </a:r>
                      <a:r>
                        <a:rPr sz="1200" b="1" spc="-50" dirty="0">
                          <a:latin typeface="Arial"/>
                          <a:cs typeface="Arial"/>
                        </a:rPr>
                        <a:t>Books</a:t>
                      </a:r>
                      <a:endParaRPr sz="1200" dirty="0">
                        <a:latin typeface="Arial"/>
                        <a:cs typeface="Arial"/>
                      </a:endParaRPr>
                    </a:p>
                    <a:p>
                      <a:pPr marR="83820" algn="ctr">
                        <a:lnSpc>
                          <a:spcPct val="100000"/>
                        </a:lnSpc>
                        <a:spcBef>
                          <a:spcPts val="790"/>
                        </a:spcBef>
                      </a:pPr>
                      <a:r>
                        <a:rPr sz="1200" b="1" dirty="0">
                          <a:latin typeface="Arial"/>
                          <a:cs typeface="Arial"/>
                        </a:rPr>
                        <a:t>Num</a:t>
                      </a:r>
                      <a:r>
                        <a:rPr sz="1200" b="1" spc="5" dirty="0">
                          <a:latin typeface="Arial"/>
                          <a:cs typeface="Arial"/>
                        </a:rPr>
                        <a:t>b</a:t>
                      </a:r>
                      <a:r>
                        <a:rPr sz="1200" b="1" dirty="0">
                          <a:latin typeface="Arial"/>
                          <a:cs typeface="Arial"/>
                        </a:rPr>
                        <a:t>er</a:t>
                      </a:r>
                      <a:r>
                        <a:rPr sz="1200" b="1" spc="-10" dirty="0">
                          <a:latin typeface="Arial"/>
                          <a:cs typeface="Arial"/>
                        </a:rPr>
                        <a:t> </a:t>
                      </a:r>
                      <a:r>
                        <a:rPr sz="1200" b="1" dirty="0">
                          <a:latin typeface="Arial"/>
                          <a:cs typeface="Arial"/>
                        </a:rPr>
                        <a:t>of</a:t>
                      </a:r>
                      <a:r>
                        <a:rPr sz="1200" b="1" spc="-15" dirty="0">
                          <a:latin typeface="Arial"/>
                          <a:cs typeface="Arial"/>
                        </a:rPr>
                        <a:t> </a:t>
                      </a:r>
                      <a:r>
                        <a:rPr sz="1200" b="1" spc="-5" dirty="0">
                          <a:latin typeface="Arial"/>
                          <a:cs typeface="Arial"/>
                        </a:rPr>
                        <a:t>l</a:t>
                      </a:r>
                      <a:r>
                        <a:rPr sz="1200" b="1" dirty="0">
                          <a:latin typeface="Arial"/>
                          <a:cs typeface="Arial"/>
                        </a:rPr>
                        <a:t>esso</a:t>
                      </a:r>
                      <a:r>
                        <a:rPr sz="1200" b="1" spc="-10" dirty="0">
                          <a:latin typeface="Arial"/>
                          <a:cs typeface="Arial"/>
                        </a:rPr>
                        <a:t>n</a:t>
                      </a:r>
                      <a:r>
                        <a:rPr sz="1200" b="1" dirty="0">
                          <a:latin typeface="Arial"/>
                          <a:cs typeface="Arial"/>
                        </a:rPr>
                        <a:t>s</a:t>
                      </a:r>
                      <a:r>
                        <a:rPr sz="1200" b="1" spc="10" dirty="0">
                          <a:latin typeface="Arial"/>
                          <a:cs typeface="Arial"/>
                        </a:rPr>
                        <a:t> </a:t>
                      </a:r>
                      <a:r>
                        <a:rPr sz="1200" dirty="0">
                          <a:latin typeface="Arial"/>
                          <a:cs typeface="Arial"/>
                        </a:rPr>
                        <a:t>–</a:t>
                      </a:r>
                      <a:r>
                        <a:rPr sz="1200" spc="-30" dirty="0">
                          <a:latin typeface="Arial"/>
                          <a:cs typeface="Arial"/>
                        </a:rPr>
                        <a:t> </a:t>
                      </a:r>
                      <a:r>
                        <a:rPr sz="1200" dirty="0">
                          <a:latin typeface="Arial"/>
                          <a:cs typeface="Arial"/>
                        </a:rPr>
                        <a:t>5</a:t>
                      </a:r>
                    </a:p>
                    <a:p>
                      <a:pPr>
                        <a:lnSpc>
                          <a:spcPct val="100000"/>
                        </a:lnSpc>
                      </a:pPr>
                      <a:endParaRPr sz="1200" dirty="0">
                        <a:latin typeface="Times New Roman"/>
                        <a:cs typeface="Times New Roman"/>
                      </a:endParaRPr>
                    </a:p>
                    <a:p>
                      <a:pPr marL="110489" marR="106045">
                        <a:lnSpc>
                          <a:spcPct val="114300"/>
                        </a:lnSpc>
                        <a:spcBef>
                          <a:spcPts val="985"/>
                        </a:spcBef>
                      </a:pPr>
                      <a:r>
                        <a:rPr sz="1200" b="1" dirty="0">
                          <a:latin typeface="Arial"/>
                          <a:cs typeface="Arial"/>
                        </a:rPr>
                        <a:t>Pr</a:t>
                      </a:r>
                      <a:r>
                        <a:rPr sz="1200" b="1" spc="-5" dirty="0">
                          <a:latin typeface="Arial"/>
                          <a:cs typeface="Arial"/>
                        </a:rPr>
                        <a:t>o</a:t>
                      </a:r>
                      <a:r>
                        <a:rPr sz="1200" b="1" spc="-10" dirty="0">
                          <a:latin typeface="Arial"/>
                          <a:cs typeface="Arial"/>
                        </a:rPr>
                        <a:t>g</a:t>
                      </a:r>
                      <a:r>
                        <a:rPr sz="1200" b="1" dirty="0">
                          <a:latin typeface="Arial"/>
                          <a:cs typeface="Arial"/>
                        </a:rPr>
                        <a:t>r</a:t>
                      </a:r>
                      <a:r>
                        <a:rPr sz="1200" b="1" spc="5" dirty="0">
                          <a:latin typeface="Arial"/>
                          <a:cs typeface="Arial"/>
                        </a:rPr>
                        <a:t>a</a:t>
                      </a:r>
                      <a:r>
                        <a:rPr sz="1200" b="1" dirty="0">
                          <a:latin typeface="Arial"/>
                          <a:cs typeface="Arial"/>
                        </a:rPr>
                        <a:t>ms</a:t>
                      </a:r>
                      <a:r>
                        <a:rPr sz="1200" b="1" spc="-25" dirty="0">
                          <a:latin typeface="Arial"/>
                          <a:cs typeface="Arial"/>
                        </a:rPr>
                        <a:t> </a:t>
                      </a:r>
                      <a:r>
                        <a:rPr sz="1200" dirty="0">
                          <a:latin typeface="Arial"/>
                          <a:cs typeface="Arial"/>
                        </a:rPr>
                        <a:t>–</a:t>
                      </a:r>
                      <a:r>
                        <a:rPr sz="1200" spc="-30" dirty="0">
                          <a:latin typeface="Arial"/>
                          <a:cs typeface="Arial"/>
                        </a:rPr>
                        <a:t> </a:t>
                      </a:r>
                      <a:r>
                        <a:rPr sz="1200" dirty="0">
                          <a:latin typeface="Arial"/>
                          <a:cs typeface="Arial"/>
                        </a:rPr>
                        <a:t>2</a:t>
                      </a:r>
                      <a:r>
                        <a:rPr sz="1200" spc="-10" dirty="0">
                          <a:latin typeface="Arial"/>
                          <a:cs typeface="Arial"/>
                        </a:rPr>
                        <a:t>C</a:t>
                      </a:r>
                      <a:r>
                        <a:rPr sz="1200" dirty="0">
                          <a:latin typeface="Arial"/>
                          <a:cs typeface="Arial"/>
                        </a:rPr>
                        <a:t>reate</a:t>
                      </a:r>
                      <a:r>
                        <a:rPr sz="1200" spc="-25" dirty="0">
                          <a:latin typeface="Arial"/>
                          <a:cs typeface="Arial"/>
                        </a:rPr>
                        <a:t> </a:t>
                      </a:r>
                      <a:r>
                        <a:rPr sz="1200" dirty="0">
                          <a:latin typeface="Arial"/>
                          <a:cs typeface="Arial"/>
                        </a:rPr>
                        <a:t>A  </a:t>
                      </a:r>
                      <a:r>
                        <a:rPr sz="1200" spc="10" dirty="0">
                          <a:latin typeface="Arial"/>
                          <a:cs typeface="Arial"/>
                        </a:rPr>
                        <a:t>Story</a:t>
                      </a:r>
                      <a:endParaRPr sz="1200" dirty="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extLst>
                  <a:ext uri="{0D108BD9-81ED-4DB2-BD59-A6C34878D82A}">
                    <a16:rowId xmlns:a16="http://schemas.microsoft.com/office/drawing/2014/main" val="10001"/>
                  </a:ext>
                </a:extLst>
              </a:tr>
              <a:tr h="1974799">
                <a:tc>
                  <a:txBody>
                    <a:bodyPr/>
                    <a:lstStyle/>
                    <a:p>
                      <a:pPr marR="5715" algn="ctr">
                        <a:lnSpc>
                          <a:spcPct val="100000"/>
                        </a:lnSpc>
                        <a:spcBef>
                          <a:spcPts val="525"/>
                        </a:spcBef>
                      </a:pPr>
                      <a:r>
                        <a:rPr sz="1200" b="1" spc="-5" dirty="0">
                          <a:latin typeface="Arial"/>
                          <a:cs typeface="Arial"/>
                        </a:rPr>
                        <a:t>Unit</a:t>
                      </a:r>
                      <a:r>
                        <a:rPr sz="1200" b="1" spc="-50" dirty="0">
                          <a:latin typeface="Arial"/>
                          <a:cs typeface="Arial"/>
                        </a:rPr>
                        <a:t> </a:t>
                      </a:r>
                      <a:r>
                        <a:rPr sz="1200" b="1" spc="20" dirty="0">
                          <a:latin typeface="Arial"/>
                          <a:cs typeface="Arial"/>
                        </a:rPr>
                        <a:t>1.7</a:t>
                      </a:r>
                      <a:endParaRPr sz="1200" dirty="0">
                        <a:latin typeface="Arial"/>
                        <a:cs typeface="Arial"/>
                      </a:endParaRPr>
                    </a:p>
                    <a:p>
                      <a:pPr marR="10160" algn="ctr">
                        <a:lnSpc>
                          <a:spcPct val="100000"/>
                        </a:lnSpc>
                        <a:spcBef>
                          <a:spcPts val="805"/>
                        </a:spcBef>
                      </a:pPr>
                      <a:r>
                        <a:rPr sz="1200" b="1" spc="-35" dirty="0">
                          <a:latin typeface="Arial"/>
                          <a:cs typeface="Arial"/>
                        </a:rPr>
                        <a:t>Coding</a:t>
                      </a:r>
                      <a:endParaRPr sz="1200" dirty="0">
                        <a:latin typeface="Arial"/>
                        <a:cs typeface="Arial"/>
                      </a:endParaRPr>
                    </a:p>
                    <a:p>
                      <a:pPr>
                        <a:lnSpc>
                          <a:spcPct val="100000"/>
                        </a:lnSpc>
                      </a:pPr>
                      <a:endParaRPr sz="1200" dirty="0">
                        <a:latin typeface="Times New Roman"/>
                        <a:cs typeface="Times New Roman"/>
                      </a:endParaRPr>
                    </a:p>
                    <a:p>
                      <a:pPr marL="93980">
                        <a:lnSpc>
                          <a:spcPct val="100000"/>
                        </a:lnSpc>
                        <a:spcBef>
                          <a:spcPts val="1195"/>
                        </a:spcBef>
                      </a:pPr>
                      <a:r>
                        <a:rPr sz="1200" b="1" dirty="0">
                          <a:latin typeface="Arial"/>
                          <a:cs typeface="Arial"/>
                        </a:rPr>
                        <a:t>Num</a:t>
                      </a:r>
                      <a:r>
                        <a:rPr sz="1200" b="1" spc="5" dirty="0">
                          <a:latin typeface="Arial"/>
                          <a:cs typeface="Arial"/>
                        </a:rPr>
                        <a:t>b</a:t>
                      </a:r>
                      <a:r>
                        <a:rPr sz="1200" b="1" dirty="0">
                          <a:latin typeface="Arial"/>
                          <a:cs typeface="Arial"/>
                        </a:rPr>
                        <a:t>er</a:t>
                      </a:r>
                      <a:r>
                        <a:rPr sz="1200" b="1" spc="-10" dirty="0">
                          <a:latin typeface="Arial"/>
                          <a:cs typeface="Arial"/>
                        </a:rPr>
                        <a:t> </a:t>
                      </a:r>
                      <a:r>
                        <a:rPr sz="1200" b="1" dirty="0">
                          <a:latin typeface="Arial"/>
                          <a:cs typeface="Arial"/>
                        </a:rPr>
                        <a:t>of</a:t>
                      </a:r>
                      <a:r>
                        <a:rPr sz="1200" b="1" spc="-15" dirty="0">
                          <a:latin typeface="Arial"/>
                          <a:cs typeface="Arial"/>
                        </a:rPr>
                        <a:t> </a:t>
                      </a:r>
                      <a:r>
                        <a:rPr sz="1200" b="1" spc="-5" dirty="0">
                          <a:latin typeface="Arial"/>
                          <a:cs typeface="Arial"/>
                        </a:rPr>
                        <a:t>l</a:t>
                      </a:r>
                      <a:r>
                        <a:rPr sz="1200" b="1" dirty="0">
                          <a:latin typeface="Arial"/>
                          <a:cs typeface="Arial"/>
                        </a:rPr>
                        <a:t>esso</a:t>
                      </a:r>
                      <a:r>
                        <a:rPr sz="1200" b="1" spc="-10" dirty="0">
                          <a:latin typeface="Arial"/>
                          <a:cs typeface="Arial"/>
                        </a:rPr>
                        <a:t>n</a:t>
                      </a:r>
                      <a:r>
                        <a:rPr sz="1200" b="1" dirty="0">
                          <a:latin typeface="Arial"/>
                          <a:cs typeface="Arial"/>
                        </a:rPr>
                        <a:t>s</a:t>
                      </a:r>
                      <a:r>
                        <a:rPr sz="1200" b="1" spc="5" dirty="0">
                          <a:latin typeface="Arial"/>
                          <a:cs typeface="Arial"/>
                        </a:rPr>
                        <a:t> </a:t>
                      </a:r>
                      <a:r>
                        <a:rPr sz="1200" dirty="0">
                          <a:latin typeface="Arial"/>
                          <a:cs typeface="Arial"/>
                        </a:rPr>
                        <a:t>–</a:t>
                      </a:r>
                      <a:r>
                        <a:rPr sz="1200" spc="-25" dirty="0">
                          <a:latin typeface="Arial"/>
                          <a:cs typeface="Arial"/>
                        </a:rPr>
                        <a:t> </a:t>
                      </a:r>
                      <a:r>
                        <a:rPr sz="1200" dirty="0">
                          <a:latin typeface="Arial"/>
                          <a:cs typeface="Arial"/>
                        </a:rPr>
                        <a:t>6</a:t>
                      </a:r>
                    </a:p>
                    <a:p>
                      <a:pPr>
                        <a:lnSpc>
                          <a:spcPct val="100000"/>
                        </a:lnSpc>
                      </a:pPr>
                      <a:endParaRPr sz="1200" dirty="0">
                        <a:latin typeface="Times New Roman"/>
                        <a:cs typeface="Times New Roman"/>
                      </a:endParaRPr>
                    </a:p>
                    <a:p>
                      <a:pPr marL="93980">
                        <a:lnSpc>
                          <a:spcPct val="100000"/>
                        </a:lnSpc>
                        <a:spcBef>
                          <a:spcPts val="1180"/>
                        </a:spcBef>
                      </a:pPr>
                      <a:r>
                        <a:rPr sz="1200" b="1" dirty="0">
                          <a:latin typeface="Arial"/>
                          <a:cs typeface="Arial"/>
                        </a:rPr>
                        <a:t>Pr</a:t>
                      </a:r>
                      <a:r>
                        <a:rPr sz="1200" b="1" spc="-5" dirty="0">
                          <a:latin typeface="Arial"/>
                          <a:cs typeface="Arial"/>
                        </a:rPr>
                        <a:t>o</a:t>
                      </a:r>
                      <a:r>
                        <a:rPr sz="1200" b="1" spc="-10" dirty="0">
                          <a:latin typeface="Arial"/>
                          <a:cs typeface="Arial"/>
                        </a:rPr>
                        <a:t>g</a:t>
                      </a:r>
                      <a:r>
                        <a:rPr sz="1200" b="1" dirty="0">
                          <a:latin typeface="Arial"/>
                          <a:cs typeface="Arial"/>
                        </a:rPr>
                        <a:t>r</a:t>
                      </a:r>
                      <a:r>
                        <a:rPr sz="1200" b="1" spc="5" dirty="0">
                          <a:latin typeface="Arial"/>
                          <a:cs typeface="Arial"/>
                        </a:rPr>
                        <a:t>a</a:t>
                      </a:r>
                      <a:r>
                        <a:rPr sz="1200" b="1" dirty="0">
                          <a:latin typeface="Arial"/>
                          <a:cs typeface="Arial"/>
                        </a:rPr>
                        <a:t>ms</a:t>
                      </a:r>
                      <a:r>
                        <a:rPr sz="1200" b="1" spc="-25" dirty="0">
                          <a:latin typeface="Arial"/>
                          <a:cs typeface="Arial"/>
                        </a:rPr>
                        <a:t> </a:t>
                      </a:r>
                      <a:r>
                        <a:rPr sz="1200" dirty="0">
                          <a:latin typeface="Arial"/>
                          <a:cs typeface="Arial"/>
                        </a:rPr>
                        <a:t>–</a:t>
                      </a:r>
                      <a:r>
                        <a:rPr sz="1200" spc="-30" dirty="0">
                          <a:latin typeface="Arial"/>
                          <a:cs typeface="Arial"/>
                        </a:rPr>
                        <a:t> </a:t>
                      </a:r>
                      <a:r>
                        <a:rPr sz="1200" dirty="0">
                          <a:latin typeface="Arial"/>
                          <a:cs typeface="Arial"/>
                        </a:rPr>
                        <a:t>2</a:t>
                      </a:r>
                      <a:r>
                        <a:rPr sz="1200" spc="-10" dirty="0">
                          <a:latin typeface="Arial"/>
                          <a:cs typeface="Arial"/>
                        </a:rPr>
                        <a:t>C</a:t>
                      </a:r>
                      <a:r>
                        <a:rPr sz="1200" dirty="0">
                          <a:latin typeface="Arial"/>
                          <a:cs typeface="Arial"/>
                        </a:rPr>
                        <a:t>o</a:t>
                      </a:r>
                      <a:r>
                        <a:rPr sz="1200" spc="5" dirty="0">
                          <a:latin typeface="Arial"/>
                          <a:cs typeface="Arial"/>
                        </a:rPr>
                        <a:t>d</a:t>
                      </a:r>
                      <a:r>
                        <a:rPr sz="1200" dirty="0">
                          <a:latin typeface="Arial"/>
                          <a:cs typeface="Arial"/>
                        </a:rPr>
                        <a:t>e</a:t>
                      </a: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marL="2540" algn="ctr">
                        <a:lnSpc>
                          <a:spcPct val="100000"/>
                        </a:lnSpc>
                        <a:spcBef>
                          <a:spcPts val="525"/>
                        </a:spcBef>
                      </a:pPr>
                      <a:r>
                        <a:rPr sz="1200" b="1" spc="-5" dirty="0">
                          <a:latin typeface="Arial"/>
                          <a:cs typeface="Arial"/>
                        </a:rPr>
                        <a:t>Unit</a:t>
                      </a:r>
                      <a:r>
                        <a:rPr sz="1200" b="1" spc="-50" dirty="0">
                          <a:latin typeface="Arial"/>
                          <a:cs typeface="Arial"/>
                        </a:rPr>
                        <a:t> </a:t>
                      </a:r>
                      <a:r>
                        <a:rPr sz="1200" b="1" spc="20" dirty="0">
                          <a:latin typeface="Arial"/>
                          <a:cs typeface="Arial"/>
                        </a:rPr>
                        <a:t>1.8</a:t>
                      </a:r>
                      <a:endParaRPr sz="1200" dirty="0">
                        <a:latin typeface="Arial"/>
                        <a:cs typeface="Arial"/>
                      </a:endParaRPr>
                    </a:p>
                    <a:p>
                      <a:pPr marL="1905" algn="ctr">
                        <a:lnSpc>
                          <a:spcPct val="100000"/>
                        </a:lnSpc>
                        <a:spcBef>
                          <a:spcPts val="805"/>
                        </a:spcBef>
                      </a:pPr>
                      <a:r>
                        <a:rPr sz="1200" b="1" spc="-30" dirty="0">
                          <a:latin typeface="Arial"/>
                          <a:cs typeface="Arial"/>
                        </a:rPr>
                        <a:t>Spreadsheets</a:t>
                      </a:r>
                      <a:endParaRPr sz="1200" dirty="0">
                        <a:latin typeface="Arial"/>
                        <a:cs typeface="Arial"/>
                      </a:endParaRPr>
                    </a:p>
                    <a:p>
                      <a:pPr>
                        <a:lnSpc>
                          <a:spcPct val="100000"/>
                        </a:lnSpc>
                      </a:pPr>
                      <a:endParaRPr sz="1200" dirty="0">
                        <a:latin typeface="Times New Roman"/>
                        <a:cs typeface="Times New Roman"/>
                      </a:endParaRPr>
                    </a:p>
                    <a:p>
                      <a:pPr marL="109855">
                        <a:lnSpc>
                          <a:spcPct val="100000"/>
                        </a:lnSpc>
                        <a:spcBef>
                          <a:spcPts val="1195"/>
                        </a:spcBef>
                      </a:pPr>
                      <a:r>
                        <a:rPr sz="1200" b="1" dirty="0">
                          <a:latin typeface="Arial"/>
                          <a:cs typeface="Arial"/>
                        </a:rPr>
                        <a:t>Num</a:t>
                      </a:r>
                      <a:r>
                        <a:rPr sz="1200" b="1" spc="5" dirty="0">
                          <a:latin typeface="Arial"/>
                          <a:cs typeface="Arial"/>
                        </a:rPr>
                        <a:t>b</a:t>
                      </a:r>
                      <a:r>
                        <a:rPr sz="1200" b="1" dirty="0">
                          <a:latin typeface="Arial"/>
                          <a:cs typeface="Arial"/>
                        </a:rPr>
                        <a:t>er</a:t>
                      </a:r>
                      <a:r>
                        <a:rPr sz="1200" b="1" spc="-10" dirty="0">
                          <a:latin typeface="Arial"/>
                          <a:cs typeface="Arial"/>
                        </a:rPr>
                        <a:t> </a:t>
                      </a:r>
                      <a:r>
                        <a:rPr sz="1200" b="1" dirty="0">
                          <a:latin typeface="Arial"/>
                          <a:cs typeface="Arial"/>
                        </a:rPr>
                        <a:t>of</a:t>
                      </a:r>
                      <a:r>
                        <a:rPr sz="1200" b="1" spc="-15" dirty="0">
                          <a:latin typeface="Arial"/>
                          <a:cs typeface="Arial"/>
                        </a:rPr>
                        <a:t> </a:t>
                      </a:r>
                      <a:r>
                        <a:rPr sz="1200" b="1" spc="-5" dirty="0">
                          <a:latin typeface="Arial"/>
                          <a:cs typeface="Arial"/>
                        </a:rPr>
                        <a:t>l</a:t>
                      </a:r>
                      <a:r>
                        <a:rPr sz="1200" b="1" dirty="0">
                          <a:latin typeface="Arial"/>
                          <a:cs typeface="Arial"/>
                        </a:rPr>
                        <a:t>esso</a:t>
                      </a:r>
                      <a:r>
                        <a:rPr sz="1200" b="1" spc="-10" dirty="0">
                          <a:latin typeface="Arial"/>
                          <a:cs typeface="Arial"/>
                        </a:rPr>
                        <a:t>n</a:t>
                      </a:r>
                      <a:r>
                        <a:rPr sz="1200" b="1" dirty="0">
                          <a:latin typeface="Arial"/>
                          <a:cs typeface="Arial"/>
                        </a:rPr>
                        <a:t>s</a:t>
                      </a:r>
                      <a:r>
                        <a:rPr sz="1200" b="1" spc="5" dirty="0">
                          <a:latin typeface="Arial"/>
                          <a:cs typeface="Arial"/>
                        </a:rPr>
                        <a:t> </a:t>
                      </a:r>
                      <a:r>
                        <a:rPr sz="1200" dirty="0">
                          <a:latin typeface="Arial"/>
                          <a:cs typeface="Arial"/>
                        </a:rPr>
                        <a:t>–</a:t>
                      </a:r>
                      <a:r>
                        <a:rPr sz="1200" spc="-25" dirty="0">
                          <a:latin typeface="Arial"/>
                          <a:cs typeface="Arial"/>
                        </a:rPr>
                        <a:t> </a:t>
                      </a:r>
                      <a:r>
                        <a:rPr sz="1200" dirty="0">
                          <a:latin typeface="Arial"/>
                          <a:cs typeface="Arial"/>
                        </a:rPr>
                        <a:t>3</a:t>
                      </a:r>
                    </a:p>
                    <a:p>
                      <a:pPr>
                        <a:lnSpc>
                          <a:spcPct val="100000"/>
                        </a:lnSpc>
                      </a:pPr>
                      <a:endParaRPr sz="1200" dirty="0">
                        <a:latin typeface="Times New Roman"/>
                        <a:cs typeface="Times New Roman"/>
                      </a:endParaRPr>
                    </a:p>
                    <a:p>
                      <a:pPr marL="109855">
                        <a:lnSpc>
                          <a:spcPct val="100000"/>
                        </a:lnSpc>
                        <a:spcBef>
                          <a:spcPts val="1180"/>
                        </a:spcBef>
                      </a:pPr>
                      <a:r>
                        <a:rPr sz="1200" b="1" dirty="0">
                          <a:latin typeface="Arial"/>
                          <a:cs typeface="Arial"/>
                        </a:rPr>
                        <a:t>Pr</a:t>
                      </a:r>
                      <a:r>
                        <a:rPr sz="1200" b="1" spc="-5" dirty="0">
                          <a:latin typeface="Arial"/>
                          <a:cs typeface="Arial"/>
                        </a:rPr>
                        <a:t>o</a:t>
                      </a:r>
                      <a:r>
                        <a:rPr sz="1200" b="1" spc="-10" dirty="0">
                          <a:latin typeface="Arial"/>
                          <a:cs typeface="Arial"/>
                        </a:rPr>
                        <a:t>g</a:t>
                      </a:r>
                      <a:r>
                        <a:rPr sz="1200" b="1" dirty="0">
                          <a:latin typeface="Arial"/>
                          <a:cs typeface="Arial"/>
                        </a:rPr>
                        <a:t>r</a:t>
                      </a:r>
                      <a:r>
                        <a:rPr sz="1200" b="1" spc="5" dirty="0">
                          <a:latin typeface="Arial"/>
                          <a:cs typeface="Arial"/>
                        </a:rPr>
                        <a:t>a</a:t>
                      </a:r>
                      <a:r>
                        <a:rPr sz="1200" b="1" dirty="0">
                          <a:latin typeface="Arial"/>
                          <a:cs typeface="Arial"/>
                        </a:rPr>
                        <a:t>ms</a:t>
                      </a:r>
                      <a:r>
                        <a:rPr sz="1200" b="1" spc="-30" dirty="0">
                          <a:latin typeface="Arial"/>
                          <a:cs typeface="Arial"/>
                        </a:rPr>
                        <a:t> </a:t>
                      </a:r>
                      <a:r>
                        <a:rPr sz="1200" dirty="0">
                          <a:latin typeface="Arial"/>
                          <a:cs typeface="Arial"/>
                        </a:rPr>
                        <a:t>–</a:t>
                      </a:r>
                    </a:p>
                    <a:p>
                      <a:pPr marL="109855">
                        <a:lnSpc>
                          <a:spcPct val="100000"/>
                        </a:lnSpc>
                        <a:spcBef>
                          <a:spcPts val="204"/>
                        </a:spcBef>
                      </a:pPr>
                      <a:r>
                        <a:rPr sz="1200" spc="-5" dirty="0">
                          <a:latin typeface="Arial"/>
                          <a:cs typeface="Arial"/>
                        </a:rPr>
                        <a:t>2Calculate</a:t>
                      </a:r>
                      <a:endParaRPr sz="1200" dirty="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marL="19685" algn="ctr">
                        <a:lnSpc>
                          <a:spcPct val="100000"/>
                        </a:lnSpc>
                        <a:spcBef>
                          <a:spcPts val="525"/>
                        </a:spcBef>
                      </a:pPr>
                      <a:r>
                        <a:rPr sz="1200" b="1" spc="-5" dirty="0">
                          <a:latin typeface="Arial"/>
                          <a:cs typeface="Arial"/>
                        </a:rPr>
                        <a:t>Unit</a:t>
                      </a:r>
                      <a:r>
                        <a:rPr sz="1200" b="1" spc="-50" dirty="0">
                          <a:latin typeface="Arial"/>
                          <a:cs typeface="Arial"/>
                        </a:rPr>
                        <a:t> </a:t>
                      </a:r>
                      <a:r>
                        <a:rPr sz="1200" b="1" spc="20" dirty="0">
                          <a:latin typeface="Arial"/>
                          <a:cs typeface="Arial"/>
                        </a:rPr>
                        <a:t>1.9</a:t>
                      </a:r>
                      <a:endParaRPr sz="1200" dirty="0">
                        <a:latin typeface="Arial"/>
                        <a:cs typeface="Arial"/>
                      </a:endParaRPr>
                    </a:p>
                    <a:p>
                      <a:pPr marL="201930" marR="175260" algn="ctr">
                        <a:lnSpc>
                          <a:spcPct val="113100"/>
                        </a:lnSpc>
                        <a:spcBef>
                          <a:spcPts val="615"/>
                        </a:spcBef>
                      </a:pPr>
                      <a:r>
                        <a:rPr sz="1200" b="1" dirty="0">
                          <a:latin typeface="Arial"/>
                          <a:cs typeface="Arial"/>
                        </a:rPr>
                        <a:t>Te</a:t>
                      </a:r>
                      <a:r>
                        <a:rPr sz="1200" b="1" spc="-5" dirty="0">
                          <a:latin typeface="Arial"/>
                          <a:cs typeface="Arial"/>
                        </a:rPr>
                        <a:t>c</a:t>
                      </a:r>
                      <a:r>
                        <a:rPr sz="1200" b="1" dirty="0">
                          <a:latin typeface="Arial"/>
                          <a:cs typeface="Arial"/>
                        </a:rPr>
                        <a:t>hnolo</a:t>
                      </a:r>
                      <a:r>
                        <a:rPr sz="1200" b="1" spc="-10" dirty="0">
                          <a:latin typeface="Arial"/>
                          <a:cs typeface="Arial"/>
                        </a:rPr>
                        <a:t>g</a:t>
                      </a:r>
                      <a:r>
                        <a:rPr sz="1200" b="1" dirty="0">
                          <a:latin typeface="Arial"/>
                          <a:cs typeface="Arial"/>
                        </a:rPr>
                        <a:t>y</a:t>
                      </a:r>
                      <a:r>
                        <a:rPr sz="1200" b="1" spc="-10" dirty="0">
                          <a:latin typeface="Arial"/>
                          <a:cs typeface="Arial"/>
                        </a:rPr>
                        <a:t> </a:t>
                      </a:r>
                      <a:r>
                        <a:rPr sz="1200" b="1" dirty="0">
                          <a:latin typeface="Arial"/>
                          <a:cs typeface="Arial"/>
                        </a:rPr>
                        <a:t>o</a:t>
                      </a:r>
                      <a:r>
                        <a:rPr sz="1200" b="1" spc="5" dirty="0">
                          <a:latin typeface="Arial"/>
                          <a:cs typeface="Arial"/>
                        </a:rPr>
                        <a:t>u</a:t>
                      </a:r>
                      <a:r>
                        <a:rPr sz="1200" b="1" dirty="0">
                          <a:latin typeface="Arial"/>
                          <a:cs typeface="Arial"/>
                        </a:rPr>
                        <a:t>tside  </a:t>
                      </a:r>
                      <a:r>
                        <a:rPr sz="1200" b="1" spc="-55" dirty="0">
                          <a:latin typeface="Arial"/>
                          <a:cs typeface="Arial"/>
                        </a:rPr>
                        <a:t>school</a:t>
                      </a:r>
                      <a:endParaRPr sz="1200" dirty="0">
                        <a:latin typeface="Arial"/>
                        <a:cs typeface="Arial"/>
                      </a:endParaRPr>
                    </a:p>
                    <a:p>
                      <a:pPr marR="83820" algn="ctr">
                        <a:lnSpc>
                          <a:spcPct val="100000"/>
                        </a:lnSpc>
                        <a:spcBef>
                          <a:spcPts val="805"/>
                        </a:spcBef>
                      </a:pPr>
                      <a:r>
                        <a:rPr sz="1200" b="1" dirty="0">
                          <a:latin typeface="Arial"/>
                          <a:cs typeface="Arial"/>
                        </a:rPr>
                        <a:t>Num</a:t>
                      </a:r>
                      <a:r>
                        <a:rPr sz="1200" b="1" spc="5" dirty="0">
                          <a:latin typeface="Arial"/>
                          <a:cs typeface="Arial"/>
                        </a:rPr>
                        <a:t>b</a:t>
                      </a:r>
                      <a:r>
                        <a:rPr sz="1200" b="1" dirty="0">
                          <a:latin typeface="Arial"/>
                          <a:cs typeface="Arial"/>
                        </a:rPr>
                        <a:t>er</a:t>
                      </a:r>
                      <a:r>
                        <a:rPr sz="1200" b="1" spc="-10" dirty="0">
                          <a:latin typeface="Arial"/>
                          <a:cs typeface="Arial"/>
                        </a:rPr>
                        <a:t> </a:t>
                      </a:r>
                      <a:r>
                        <a:rPr sz="1200" b="1" dirty="0">
                          <a:latin typeface="Arial"/>
                          <a:cs typeface="Arial"/>
                        </a:rPr>
                        <a:t>of</a:t>
                      </a:r>
                      <a:r>
                        <a:rPr sz="1200" b="1" spc="-15" dirty="0">
                          <a:latin typeface="Arial"/>
                          <a:cs typeface="Arial"/>
                        </a:rPr>
                        <a:t> </a:t>
                      </a:r>
                      <a:r>
                        <a:rPr sz="1200" b="1" spc="-5" dirty="0">
                          <a:latin typeface="Arial"/>
                          <a:cs typeface="Arial"/>
                        </a:rPr>
                        <a:t>l</a:t>
                      </a:r>
                      <a:r>
                        <a:rPr sz="1200" b="1" dirty="0">
                          <a:latin typeface="Arial"/>
                          <a:cs typeface="Arial"/>
                        </a:rPr>
                        <a:t>esso</a:t>
                      </a:r>
                      <a:r>
                        <a:rPr sz="1200" b="1" spc="-10" dirty="0">
                          <a:latin typeface="Arial"/>
                          <a:cs typeface="Arial"/>
                        </a:rPr>
                        <a:t>n</a:t>
                      </a:r>
                      <a:r>
                        <a:rPr sz="1200" b="1" dirty="0">
                          <a:latin typeface="Arial"/>
                          <a:cs typeface="Arial"/>
                        </a:rPr>
                        <a:t>s</a:t>
                      </a:r>
                      <a:r>
                        <a:rPr sz="1200" b="1" spc="10" dirty="0">
                          <a:latin typeface="Arial"/>
                          <a:cs typeface="Arial"/>
                        </a:rPr>
                        <a:t> </a:t>
                      </a:r>
                      <a:r>
                        <a:rPr sz="1200" dirty="0">
                          <a:latin typeface="Arial"/>
                          <a:cs typeface="Arial"/>
                        </a:rPr>
                        <a:t>–</a:t>
                      </a:r>
                      <a:r>
                        <a:rPr sz="1200" spc="-30" dirty="0">
                          <a:latin typeface="Arial"/>
                          <a:cs typeface="Arial"/>
                        </a:rPr>
                        <a:t> </a:t>
                      </a:r>
                      <a:r>
                        <a:rPr sz="1200" dirty="0">
                          <a:latin typeface="Arial"/>
                          <a:cs typeface="Arial"/>
                        </a:rPr>
                        <a:t>2</a:t>
                      </a:r>
                    </a:p>
                    <a:p>
                      <a:pPr>
                        <a:lnSpc>
                          <a:spcPct val="100000"/>
                        </a:lnSpc>
                      </a:pPr>
                      <a:endParaRPr sz="1200" dirty="0">
                        <a:latin typeface="Times New Roman"/>
                        <a:cs typeface="Times New Roman"/>
                      </a:endParaRPr>
                    </a:p>
                    <a:p>
                      <a:pPr marL="110489">
                        <a:lnSpc>
                          <a:spcPct val="100000"/>
                        </a:lnSpc>
                        <a:spcBef>
                          <a:spcPts val="1180"/>
                        </a:spcBef>
                      </a:pPr>
                      <a:r>
                        <a:rPr sz="1200" b="1" dirty="0">
                          <a:latin typeface="Arial"/>
                          <a:cs typeface="Arial"/>
                        </a:rPr>
                        <a:t>Pr</a:t>
                      </a:r>
                      <a:r>
                        <a:rPr sz="1200" b="1" spc="-5" dirty="0">
                          <a:latin typeface="Arial"/>
                          <a:cs typeface="Arial"/>
                        </a:rPr>
                        <a:t>o</a:t>
                      </a:r>
                      <a:r>
                        <a:rPr sz="1200" b="1" spc="-10" dirty="0">
                          <a:latin typeface="Arial"/>
                          <a:cs typeface="Arial"/>
                        </a:rPr>
                        <a:t>g</a:t>
                      </a:r>
                      <a:r>
                        <a:rPr sz="1200" b="1" dirty="0">
                          <a:latin typeface="Arial"/>
                          <a:cs typeface="Arial"/>
                        </a:rPr>
                        <a:t>r</a:t>
                      </a:r>
                      <a:r>
                        <a:rPr sz="1200" b="1" spc="5" dirty="0">
                          <a:latin typeface="Arial"/>
                          <a:cs typeface="Arial"/>
                        </a:rPr>
                        <a:t>a</a:t>
                      </a:r>
                      <a:r>
                        <a:rPr sz="1200" b="1" dirty="0">
                          <a:latin typeface="Arial"/>
                          <a:cs typeface="Arial"/>
                        </a:rPr>
                        <a:t>ms</a:t>
                      </a:r>
                      <a:r>
                        <a:rPr sz="1200" b="1" spc="-25" dirty="0">
                          <a:latin typeface="Arial"/>
                          <a:cs typeface="Arial"/>
                        </a:rPr>
                        <a:t> </a:t>
                      </a:r>
                      <a:r>
                        <a:rPr sz="1200" dirty="0">
                          <a:latin typeface="Arial"/>
                          <a:cs typeface="Arial"/>
                        </a:rPr>
                        <a:t>–</a:t>
                      </a:r>
                      <a:r>
                        <a:rPr sz="1200" spc="-30" dirty="0">
                          <a:latin typeface="Arial"/>
                          <a:cs typeface="Arial"/>
                        </a:rPr>
                        <a:t> </a:t>
                      </a:r>
                      <a:r>
                        <a:rPr sz="1200" spc="-10" dirty="0">
                          <a:latin typeface="Arial"/>
                          <a:cs typeface="Arial"/>
                        </a:rPr>
                        <a:t>V</a:t>
                      </a:r>
                      <a:r>
                        <a:rPr sz="1200" dirty="0">
                          <a:latin typeface="Arial"/>
                          <a:cs typeface="Arial"/>
                        </a:rPr>
                        <a:t>arious</a:t>
                      </a: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000"/>
                    </a:solidFill>
                  </a:tcPr>
                </a:tc>
                <a:extLst>
                  <a:ext uri="{0D108BD9-81ED-4DB2-BD59-A6C34878D82A}">
                    <a16:rowId xmlns:a16="http://schemas.microsoft.com/office/drawing/2014/main" val="10002"/>
                  </a:ext>
                </a:extLst>
              </a:tr>
            </a:tbl>
          </a:graphicData>
        </a:graphic>
      </p:graphicFrame>
      <p:pic>
        <p:nvPicPr>
          <p:cNvPr id="7" name="object 7"/>
          <p:cNvPicPr/>
          <p:nvPr/>
        </p:nvPicPr>
        <p:blipFill>
          <a:blip r:embed="rId2" cstate="print"/>
          <a:stretch>
            <a:fillRect/>
          </a:stretch>
        </p:blipFill>
        <p:spPr>
          <a:xfrm>
            <a:off x="3946338" y="581025"/>
            <a:ext cx="2800723" cy="60592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object 19"/>
          <p:cNvSpPr txBox="1"/>
          <p:nvPr/>
        </p:nvSpPr>
        <p:spPr>
          <a:xfrm>
            <a:off x="275300" y="277536"/>
            <a:ext cx="2708910" cy="513080"/>
          </a:xfrm>
          <a:prstGeom prst="rect">
            <a:avLst/>
          </a:prstGeom>
        </p:spPr>
        <p:txBody>
          <a:bodyPr vert="horz" wrap="square" lIns="0" tIns="12700" rIns="0" bIns="0" rtlCol="0">
            <a:spAutoFit/>
          </a:bodyPr>
          <a:lstStyle/>
          <a:p>
            <a:pPr marL="12700">
              <a:lnSpc>
                <a:spcPct val="100000"/>
              </a:lnSpc>
              <a:spcBef>
                <a:spcPts val="100"/>
              </a:spcBef>
            </a:pPr>
            <a:r>
              <a:rPr sz="1600" b="1" spc="5" dirty="0">
                <a:solidFill>
                  <a:srgbClr val="8A52A1"/>
                </a:solidFill>
                <a:latin typeface="Arial"/>
                <a:cs typeface="Arial"/>
              </a:rPr>
              <a:t>Computing</a:t>
            </a:r>
            <a:r>
              <a:rPr sz="1600" b="1" spc="-30" dirty="0">
                <a:solidFill>
                  <a:srgbClr val="8A52A1"/>
                </a:solidFill>
                <a:latin typeface="Arial"/>
                <a:cs typeface="Arial"/>
              </a:rPr>
              <a:t> </a:t>
            </a:r>
            <a:r>
              <a:rPr sz="1600" b="1" spc="-20" dirty="0">
                <a:solidFill>
                  <a:srgbClr val="8A52A1"/>
                </a:solidFill>
                <a:latin typeface="Arial"/>
                <a:cs typeface="Arial"/>
              </a:rPr>
              <a:t>Progression</a:t>
            </a:r>
            <a:endParaRPr sz="1600" dirty="0">
              <a:latin typeface="Arial"/>
              <a:cs typeface="Arial"/>
            </a:endParaRPr>
          </a:p>
          <a:p>
            <a:pPr marL="12700">
              <a:lnSpc>
                <a:spcPct val="100000"/>
              </a:lnSpc>
            </a:pPr>
            <a:endParaRPr lang="en-US" sz="1600" b="1" spc="-20" dirty="0">
              <a:solidFill>
                <a:srgbClr val="8A52A1"/>
              </a:solidFill>
              <a:latin typeface="Arial"/>
              <a:cs typeface="Arial"/>
            </a:endParaRPr>
          </a:p>
        </p:txBody>
      </p:sp>
      <p:grpSp>
        <p:nvGrpSpPr>
          <p:cNvPr id="20" name="object 20"/>
          <p:cNvGrpSpPr/>
          <p:nvPr/>
        </p:nvGrpSpPr>
        <p:grpSpPr>
          <a:xfrm>
            <a:off x="9832499" y="288004"/>
            <a:ext cx="571500" cy="571500"/>
            <a:chOff x="9832499" y="288004"/>
            <a:chExt cx="571500" cy="571500"/>
          </a:xfrm>
        </p:grpSpPr>
        <p:sp>
          <p:nvSpPr>
            <p:cNvPr id="21" name="object 21"/>
            <p:cNvSpPr/>
            <p:nvPr/>
          </p:nvSpPr>
          <p:spPr>
            <a:xfrm>
              <a:off x="9832499" y="288004"/>
              <a:ext cx="571500" cy="571500"/>
            </a:xfrm>
            <a:custGeom>
              <a:avLst/>
              <a:gdLst/>
              <a:ahLst/>
              <a:cxnLst/>
              <a:rect l="l" t="t" r="r" b="b"/>
              <a:pathLst>
                <a:path w="571500" h="571500">
                  <a:moveTo>
                    <a:pt x="285750" y="0"/>
                  </a:moveTo>
                  <a:lnTo>
                    <a:pt x="239401" y="3740"/>
                  </a:lnTo>
                  <a:lnTo>
                    <a:pt x="195432" y="14568"/>
                  </a:lnTo>
                  <a:lnTo>
                    <a:pt x="154433" y="31895"/>
                  </a:lnTo>
                  <a:lnTo>
                    <a:pt x="116991" y="55134"/>
                  </a:lnTo>
                  <a:lnTo>
                    <a:pt x="83696" y="83696"/>
                  </a:lnTo>
                  <a:lnTo>
                    <a:pt x="55134" y="116991"/>
                  </a:lnTo>
                  <a:lnTo>
                    <a:pt x="31895" y="154433"/>
                  </a:lnTo>
                  <a:lnTo>
                    <a:pt x="14568" y="195432"/>
                  </a:lnTo>
                  <a:lnTo>
                    <a:pt x="3740" y="239401"/>
                  </a:lnTo>
                  <a:lnTo>
                    <a:pt x="0" y="285749"/>
                  </a:lnTo>
                  <a:lnTo>
                    <a:pt x="3740" y="332098"/>
                  </a:lnTo>
                  <a:lnTo>
                    <a:pt x="14576" y="376087"/>
                  </a:lnTo>
                  <a:lnTo>
                    <a:pt x="31895" y="417066"/>
                  </a:lnTo>
                  <a:lnTo>
                    <a:pt x="55134" y="454508"/>
                  </a:lnTo>
                  <a:lnTo>
                    <a:pt x="83696" y="487803"/>
                  </a:lnTo>
                  <a:lnTo>
                    <a:pt x="116991" y="516365"/>
                  </a:lnTo>
                  <a:lnTo>
                    <a:pt x="154433" y="539604"/>
                  </a:lnTo>
                  <a:lnTo>
                    <a:pt x="195432" y="556931"/>
                  </a:lnTo>
                  <a:lnTo>
                    <a:pt x="239401" y="567759"/>
                  </a:lnTo>
                  <a:lnTo>
                    <a:pt x="285750" y="571499"/>
                  </a:lnTo>
                  <a:lnTo>
                    <a:pt x="332098" y="567759"/>
                  </a:lnTo>
                  <a:lnTo>
                    <a:pt x="376067" y="556931"/>
                  </a:lnTo>
                  <a:lnTo>
                    <a:pt x="404490" y="544918"/>
                  </a:lnTo>
                  <a:lnTo>
                    <a:pt x="285750" y="544918"/>
                  </a:lnTo>
                  <a:lnTo>
                    <a:pt x="239225" y="540735"/>
                  </a:lnTo>
                  <a:lnTo>
                    <a:pt x="195412" y="528677"/>
                  </a:lnTo>
                  <a:lnTo>
                    <a:pt x="155046" y="509482"/>
                  </a:lnTo>
                  <a:lnTo>
                    <a:pt x="118867" y="483888"/>
                  </a:lnTo>
                  <a:lnTo>
                    <a:pt x="87611" y="452632"/>
                  </a:lnTo>
                  <a:lnTo>
                    <a:pt x="62017" y="416453"/>
                  </a:lnTo>
                  <a:lnTo>
                    <a:pt x="42816" y="376067"/>
                  </a:lnTo>
                  <a:lnTo>
                    <a:pt x="30764" y="332274"/>
                  </a:lnTo>
                  <a:lnTo>
                    <a:pt x="26581" y="285749"/>
                  </a:lnTo>
                  <a:lnTo>
                    <a:pt x="30764" y="239225"/>
                  </a:lnTo>
                  <a:lnTo>
                    <a:pt x="42822" y="195412"/>
                  </a:lnTo>
                  <a:lnTo>
                    <a:pt x="62017" y="155046"/>
                  </a:lnTo>
                  <a:lnTo>
                    <a:pt x="87611" y="118867"/>
                  </a:lnTo>
                  <a:lnTo>
                    <a:pt x="118867" y="87611"/>
                  </a:lnTo>
                  <a:lnTo>
                    <a:pt x="155046" y="62017"/>
                  </a:lnTo>
                  <a:lnTo>
                    <a:pt x="195412" y="42822"/>
                  </a:lnTo>
                  <a:lnTo>
                    <a:pt x="239225" y="30764"/>
                  </a:lnTo>
                  <a:lnTo>
                    <a:pt x="285750" y="26581"/>
                  </a:lnTo>
                  <a:lnTo>
                    <a:pt x="404490" y="26581"/>
                  </a:lnTo>
                  <a:lnTo>
                    <a:pt x="376067" y="14568"/>
                  </a:lnTo>
                  <a:lnTo>
                    <a:pt x="332098" y="3740"/>
                  </a:lnTo>
                  <a:lnTo>
                    <a:pt x="285750" y="0"/>
                  </a:lnTo>
                  <a:close/>
                </a:path>
                <a:path w="571500" h="571500">
                  <a:moveTo>
                    <a:pt x="404490" y="26581"/>
                  </a:moveTo>
                  <a:lnTo>
                    <a:pt x="285750" y="26581"/>
                  </a:lnTo>
                  <a:lnTo>
                    <a:pt x="332274" y="30764"/>
                  </a:lnTo>
                  <a:lnTo>
                    <a:pt x="376087" y="42822"/>
                  </a:lnTo>
                  <a:lnTo>
                    <a:pt x="416453" y="62017"/>
                  </a:lnTo>
                  <a:lnTo>
                    <a:pt x="452632" y="87611"/>
                  </a:lnTo>
                  <a:lnTo>
                    <a:pt x="483888" y="118867"/>
                  </a:lnTo>
                  <a:lnTo>
                    <a:pt x="509482" y="155046"/>
                  </a:lnTo>
                  <a:lnTo>
                    <a:pt x="528683" y="195432"/>
                  </a:lnTo>
                  <a:lnTo>
                    <a:pt x="540735" y="239225"/>
                  </a:lnTo>
                  <a:lnTo>
                    <a:pt x="544918" y="285749"/>
                  </a:lnTo>
                  <a:lnTo>
                    <a:pt x="540735" y="332274"/>
                  </a:lnTo>
                  <a:lnTo>
                    <a:pt x="528677" y="376087"/>
                  </a:lnTo>
                  <a:lnTo>
                    <a:pt x="509482" y="416453"/>
                  </a:lnTo>
                  <a:lnTo>
                    <a:pt x="483888" y="452632"/>
                  </a:lnTo>
                  <a:lnTo>
                    <a:pt x="452632" y="483888"/>
                  </a:lnTo>
                  <a:lnTo>
                    <a:pt x="416453" y="509482"/>
                  </a:lnTo>
                  <a:lnTo>
                    <a:pt x="376087" y="528677"/>
                  </a:lnTo>
                  <a:lnTo>
                    <a:pt x="332274" y="540735"/>
                  </a:lnTo>
                  <a:lnTo>
                    <a:pt x="285750" y="544918"/>
                  </a:lnTo>
                  <a:lnTo>
                    <a:pt x="404490" y="544918"/>
                  </a:lnTo>
                  <a:lnTo>
                    <a:pt x="454508" y="516365"/>
                  </a:lnTo>
                  <a:lnTo>
                    <a:pt x="487803" y="487803"/>
                  </a:lnTo>
                  <a:lnTo>
                    <a:pt x="516365" y="454508"/>
                  </a:lnTo>
                  <a:lnTo>
                    <a:pt x="539604" y="417066"/>
                  </a:lnTo>
                  <a:lnTo>
                    <a:pt x="556931" y="376067"/>
                  </a:lnTo>
                  <a:lnTo>
                    <a:pt x="567759" y="332098"/>
                  </a:lnTo>
                  <a:lnTo>
                    <a:pt x="571500" y="285749"/>
                  </a:lnTo>
                  <a:lnTo>
                    <a:pt x="567759" y="239401"/>
                  </a:lnTo>
                  <a:lnTo>
                    <a:pt x="556923" y="195412"/>
                  </a:lnTo>
                  <a:lnTo>
                    <a:pt x="539604" y="154433"/>
                  </a:lnTo>
                  <a:lnTo>
                    <a:pt x="516365" y="116991"/>
                  </a:lnTo>
                  <a:lnTo>
                    <a:pt x="487803" y="83696"/>
                  </a:lnTo>
                  <a:lnTo>
                    <a:pt x="454508" y="55134"/>
                  </a:lnTo>
                  <a:lnTo>
                    <a:pt x="417066" y="31895"/>
                  </a:lnTo>
                  <a:lnTo>
                    <a:pt x="404490" y="26581"/>
                  </a:lnTo>
                  <a:close/>
                </a:path>
              </a:pathLst>
            </a:custGeom>
            <a:solidFill>
              <a:srgbClr val="BF780A"/>
            </a:solidFill>
          </p:spPr>
          <p:txBody>
            <a:bodyPr wrap="square" lIns="0" tIns="0" rIns="0" bIns="0" rtlCol="0"/>
            <a:lstStyle/>
            <a:p>
              <a:endParaRPr/>
            </a:p>
          </p:txBody>
        </p:sp>
        <p:sp>
          <p:nvSpPr>
            <p:cNvPr id="22" name="object 22"/>
            <p:cNvSpPr/>
            <p:nvPr/>
          </p:nvSpPr>
          <p:spPr>
            <a:xfrm>
              <a:off x="9911060" y="354462"/>
              <a:ext cx="414655" cy="412115"/>
            </a:xfrm>
            <a:custGeom>
              <a:avLst/>
              <a:gdLst/>
              <a:ahLst/>
              <a:cxnLst/>
              <a:rect l="l" t="t" r="r" b="b"/>
              <a:pathLst>
                <a:path w="414654" h="412115">
                  <a:moveTo>
                    <a:pt x="213626" y="0"/>
                  </a:moveTo>
                  <a:lnTo>
                    <a:pt x="200748" y="0"/>
                  </a:lnTo>
                  <a:lnTo>
                    <a:pt x="195008" y="3708"/>
                  </a:lnTo>
                  <a:lnTo>
                    <a:pt x="137833" y="125183"/>
                  </a:lnTo>
                  <a:lnTo>
                    <a:pt x="136893" y="125933"/>
                  </a:lnTo>
                  <a:lnTo>
                    <a:pt x="9232" y="145389"/>
                  </a:lnTo>
                  <a:lnTo>
                    <a:pt x="4127" y="149745"/>
                  </a:lnTo>
                  <a:lnTo>
                    <a:pt x="0" y="162090"/>
                  </a:lnTo>
                  <a:lnTo>
                    <a:pt x="1536" y="168897"/>
                  </a:lnTo>
                  <a:lnTo>
                    <a:pt x="94119" y="263550"/>
                  </a:lnTo>
                  <a:lnTo>
                    <a:pt x="94526" y="264909"/>
                  </a:lnTo>
                  <a:lnTo>
                    <a:pt x="72910" y="397090"/>
                  </a:lnTo>
                  <a:lnTo>
                    <a:pt x="74320" y="402247"/>
                  </a:lnTo>
                  <a:lnTo>
                    <a:pt x="80797" y="409854"/>
                  </a:lnTo>
                  <a:lnTo>
                    <a:pt x="85382" y="412013"/>
                  </a:lnTo>
                  <a:lnTo>
                    <a:pt x="92913" y="412013"/>
                  </a:lnTo>
                  <a:lnTo>
                    <a:pt x="95554" y="411314"/>
                  </a:lnTo>
                  <a:lnTo>
                    <a:pt x="206197" y="350329"/>
                  </a:lnTo>
                  <a:lnTo>
                    <a:pt x="207695" y="350189"/>
                  </a:lnTo>
                  <a:lnTo>
                    <a:pt x="318820" y="411314"/>
                  </a:lnTo>
                  <a:lnTo>
                    <a:pt x="321462" y="412013"/>
                  </a:lnTo>
                  <a:lnTo>
                    <a:pt x="324205" y="412013"/>
                  </a:lnTo>
                  <a:lnTo>
                    <a:pt x="329006" y="412013"/>
                  </a:lnTo>
                  <a:lnTo>
                    <a:pt x="333590" y="409854"/>
                  </a:lnTo>
                  <a:lnTo>
                    <a:pt x="340067" y="402247"/>
                  </a:lnTo>
                  <a:lnTo>
                    <a:pt x="341464" y="397090"/>
                  </a:lnTo>
                  <a:lnTo>
                    <a:pt x="319836" y="264909"/>
                  </a:lnTo>
                  <a:lnTo>
                    <a:pt x="320243" y="263550"/>
                  </a:lnTo>
                  <a:lnTo>
                    <a:pt x="412826" y="168897"/>
                  </a:lnTo>
                  <a:lnTo>
                    <a:pt x="414375" y="162102"/>
                  </a:lnTo>
                  <a:lnTo>
                    <a:pt x="410235" y="149758"/>
                  </a:lnTo>
                  <a:lnTo>
                    <a:pt x="405155" y="145389"/>
                  </a:lnTo>
                  <a:lnTo>
                    <a:pt x="277482" y="125933"/>
                  </a:lnTo>
                  <a:lnTo>
                    <a:pt x="276542" y="125183"/>
                  </a:lnTo>
                  <a:lnTo>
                    <a:pt x="219367" y="3708"/>
                  </a:lnTo>
                  <a:lnTo>
                    <a:pt x="213626" y="0"/>
                  </a:lnTo>
                  <a:close/>
                </a:path>
              </a:pathLst>
            </a:custGeom>
            <a:solidFill>
              <a:srgbClr val="F29C12"/>
            </a:solidFill>
          </p:spPr>
          <p:txBody>
            <a:bodyPr wrap="square" lIns="0" tIns="0" rIns="0" bIns="0" rtlCol="0"/>
            <a:lstStyle/>
            <a:p>
              <a:endParaRPr/>
            </a:p>
          </p:txBody>
        </p:sp>
        <p:sp>
          <p:nvSpPr>
            <p:cNvPr id="23" name="object 23"/>
            <p:cNvSpPr/>
            <p:nvPr/>
          </p:nvSpPr>
          <p:spPr>
            <a:xfrm>
              <a:off x="9905621" y="347806"/>
              <a:ext cx="425450" cy="425450"/>
            </a:xfrm>
            <a:custGeom>
              <a:avLst/>
              <a:gdLst/>
              <a:ahLst/>
              <a:cxnLst/>
              <a:rect l="l" t="t" r="r" b="b"/>
              <a:pathLst>
                <a:path w="425450" h="425450">
                  <a:moveTo>
                    <a:pt x="221670" y="0"/>
                  </a:moveTo>
                  <a:lnTo>
                    <a:pt x="203585" y="0"/>
                  </a:lnTo>
                  <a:lnTo>
                    <a:pt x="195533" y="5168"/>
                  </a:lnTo>
                  <a:lnTo>
                    <a:pt x="138459" y="126466"/>
                  </a:lnTo>
                  <a:lnTo>
                    <a:pt x="11193" y="145859"/>
                  </a:lnTo>
                  <a:lnTo>
                    <a:pt x="4068" y="151930"/>
                  </a:lnTo>
                  <a:lnTo>
                    <a:pt x="1236" y="160375"/>
                  </a:lnTo>
                  <a:lnTo>
                    <a:pt x="0" y="166943"/>
                  </a:lnTo>
                  <a:lnTo>
                    <a:pt x="564" y="173443"/>
                  </a:lnTo>
                  <a:lnTo>
                    <a:pt x="2856" y="179535"/>
                  </a:lnTo>
                  <a:lnTo>
                    <a:pt x="6799" y="184873"/>
                  </a:lnTo>
                  <a:lnTo>
                    <a:pt x="93006" y="272999"/>
                  </a:lnTo>
                  <a:lnTo>
                    <a:pt x="71480" y="404609"/>
                  </a:lnTo>
                  <a:lnTo>
                    <a:pt x="73423" y="411708"/>
                  </a:lnTo>
                  <a:lnTo>
                    <a:pt x="82427" y="422300"/>
                  </a:lnTo>
                  <a:lnTo>
                    <a:pt x="88853" y="425310"/>
                  </a:lnTo>
                  <a:lnTo>
                    <a:pt x="99432" y="425310"/>
                  </a:lnTo>
                  <a:lnTo>
                    <a:pt x="103268" y="424307"/>
                  </a:lnTo>
                  <a:lnTo>
                    <a:pt x="125568" y="412013"/>
                  </a:lnTo>
                  <a:lnTo>
                    <a:pt x="89768" y="412013"/>
                  </a:lnTo>
                  <a:lnTo>
                    <a:pt x="84637" y="406501"/>
                  </a:lnTo>
                  <a:lnTo>
                    <a:pt x="106875" y="270535"/>
                  </a:lnTo>
                  <a:lnTo>
                    <a:pt x="105795" y="267068"/>
                  </a:lnTo>
                  <a:lnTo>
                    <a:pt x="10355" y="169506"/>
                  </a:lnTo>
                  <a:lnTo>
                    <a:pt x="13644" y="158927"/>
                  </a:lnTo>
                  <a:lnTo>
                    <a:pt x="145521" y="138823"/>
                  </a:lnTo>
                  <a:lnTo>
                    <a:pt x="148340" y="136677"/>
                  </a:lnTo>
                  <a:lnTo>
                    <a:pt x="205490" y="15252"/>
                  </a:lnTo>
                  <a:lnTo>
                    <a:pt x="209059" y="13296"/>
                  </a:lnTo>
                  <a:lnTo>
                    <a:pt x="233546" y="13296"/>
                  </a:lnTo>
                  <a:lnTo>
                    <a:pt x="229722" y="5168"/>
                  </a:lnTo>
                  <a:lnTo>
                    <a:pt x="221670" y="0"/>
                  </a:lnTo>
                  <a:close/>
                </a:path>
                <a:path w="425450" h="425450">
                  <a:moveTo>
                    <a:pt x="240173" y="364020"/>
                  </a:moveTo>
                  <a:lnTo>
                    <a:pt x="212627" y="364020"/>
                  </a:lnTo>
                  <a:lnTo>
                    <a:pt x="321987" y="424307"/>
                  </a:lnTo>
                  <a:lnTo>
                    <a:pt x="325823" y="425310"/>
                  </a:lnTo>
                  <a:lnTo>
                    <a:pt x="336402" y="425310"/>
                  </a:lnTo>
                  <a:lnTo>
                    <a:pt x="342828" y="422300"/>
                  </a:lnTo>
                  <a:lnTo>
                    <a:pt x="351573" y="412013"/>
                  </a:lnTo>
                  <a:lnTo>
                    <a:pt x="328109" y="412013"/>
                  </a:lnTo>
                  <a:lnTo>
                    <a:pt x="326521" y="411632"/>
                  </a:lnTo>
                  <a:lnTo>
                    <a:pt x="240173" y="364020"/>
                  </a:lnTo>
                  <a:close/>
                </a:path>
                <a:path w="425450" h="425450">
                  <a:moveTo>
                    <a:pt x="214228" y="350202"/>
                  </a:moveTo>
                  <a:lnTo>
                    <a:pt x="211027" y="350202"/>
                  </a:lnTo>
                  <a:lnTo>
                    <a:pt x="209427" y="350596"/>
                  </a:lnTo>
                  <a:lnTo>
                    <a:pt x="98734" y="411632"/>
                  </a:lnTo>
                  <a:lnTo>
                    <a:pt x="97146" y="412013"/>
                  </a:lnTo>
                  <a:lnTo>
                    <a:pt x="125568" y="412013"/>
                  </a:lnTo>
                  <a:lnTo>
                    <a:pt x="212627" y="364020"/>
                  </a:lnTo>
                  <a:lnTo>
                    <a:pt x="240173" y="364020"/>
                  </a:lnTo>
                  <a:lnTo>
                    <a:pt x="215828" y="350596"/>
                  </a:lnTo>
                  <a:lnTo>
                    <a:pt x="214228" y="350202"/>
                  </a:lnTo>
                  <a:close/>
                </a:path>
                <a:path w="425450" h="425450">
                  <a:moveTo>
                    <a:pt x="233546" y="13296"/>
                  </a:moveTo>
                  <a:lnTo>
                    <a:pt x="216196" y="13296"/>
                  </a:lnTo>
                  <a:lnTo>
                    <a:pt x="219765" y="15252"/>
                  </a:lnTo>
                  <a:lnTo>
                    <a:pt x="276915" y="136677"/>
                  </a:lnTo>
                  <a:lnTo>
                    <a:pt x="279734" y="138823"/>
                  </a:lnTo>
                  <a:lnTo>
                    <a:pt x="411624" y="158927"/>
                  </a:lnTo>
                  <a:lnTo>
                    <a:pt x="414900" y="169506"/>
                  </a:lnTo>
                  <a:lnTo>
                    <a:pt x="319460" y="267068"/>
                  </a:lnTo>
                  <a:lnTo>
                    <a:pt x="318380" y="270535"/>
                  </a:lnTo>
                  <a:lnTo>
                    <a:pt x="340618" y="406501"/>
                  </a:lnTo>
                  <a:lnTo>
                    <a:pt x="335475" y="412013"/>
                  </a:lnTo>
                  <a:lnTo>
                    <a:pt x="351573" y="412013"/>
                  </a:lnTo>
                  <a:lnTo>
                    <a:pt x="351832" y="411708"/>
                  </a:lnTo>
                  <a:lnTo>
                    <a:pt x="353775" y="404609"/>
                  </a:lnTo>
                  <a:lnTo>
                    <a:pt x="332249" y="272999"/>
                  </a:lnTo>
                  <a:lnTo>
                    <a:pt x="418456" y="184873"/>
                  </a:lnTo>
                  <a:lnTo>
                    <a:pt x="422399" y="179535"/>
                  </a:lnTo>
                  <a:lnTo>
                    <a:pt x="424690" y="173443"/>
                  </a:lnTo>
                  <a:lnTo>
                    <a:pt x="425255" y="166943"/>
                  </a:lnTo>
                  <a:lnTo>
                    <a:pt x="424019" y="160375"/>
                  </a:lnTo>
                  <a:lnTo>
                    <a:pt x="421187" y="151917"/>
                  </a:lnTo>
                  <a:lnTo>
                    <a:pt x="414062" y="145859"/>
                  </a:lnTo>
                  <a:lnTo>
                    <a:pt x="286795" y="126466"/>
                  </a:lnTo>
                  <a:lnTo>
                    <a:pt x="233546" y="13296"/>
                  </a:lnTo>
                  <a:close/>
                </a:path>
              </a:pathLst>
            </a:custGeom>
            <a:solidFill>
              <a:srgbClr val="BF780A"/>
            </a:solidFill>
          </p:spPr>
          <p:txBody>
            <a:bodyPr wrap="square" lIns="0" tIns="0" rIns="0" bIns="0" rtlCol="0"/>
            <a:lstStyle/>
            <a:p>
              <a:endParaRPr/>
            </a:p>
          </p:txBody>
        </p:sp>
      </p:grpSp>
      <p:sp>
        <p:nvSpPr>
          <p:cNvPr id="24" name="object 24"/>
          <p:cNvSpPr txBox="1"/>
          <p:nvPr/>
        </p:nvSpPr>
        <p:spPr>
          <a:xfrm>
            <a:off x="9976540" y="465659"/>
            <a:ext cx="269240" cy="222885"/>
          </a:xfrm>
          <a:prstGeom prst="rect">
            <a:avLst/>
          </a:prstGeom>
        </p:spPr>
        <p:txBody>
          <a:bodyPr vert="horz" wrap="square" lIns="0" tIns="11430" rIns="0" bIns="0" rtlCol="0">
            <a:spAutoFit/>
          </a:bodyPr>
          <a:lstStyle/>
          <a:p>
            <a:pPr marL="12700">
              <a:lnSpc>
                <a:spcPct val="100000"/>
              </a:lnSpc>
              <a:spcBef>
                <a:spcPts val="90"/>
              </a:spcBef>
            </a:pPr>
            <a:r>
              <a:rPr sz="1300" b="1" spc="-5" dirty="0">
                <a:solidFill>
                  <a:srgbClr val="FFFFFF"/>
                </a:solidFill>
                <a:latin typeface="Arial"/>
                <a:cs typeface="Arial"/>
              </a:rPr>
              <a:t>Y</a:t>
            </a:r>
            <a:r>
              <a:rPr sz="1300" b="1" spc="-25" dirty="0">
                <a:solidFill>
                  <a:srgbClr val="FFFFFF"/>
                </a:solidFill>
                <a:latin typeface="Arial"/>
                <a:cs typeface="Arial"/>
              </a:rPr>
              <a:t> </a:t>
            </a:r>
            <a:r>
              <a:rPr sz="1300" b="1" spc="-5" dirty="0">
                <a:solidFill>
                  <a:srgbClr val="FFFFFF"/>
                </a:solidFill>
                <a:latin typeface="Arial"/>
                <a:cs typeface="Arial"/>
              </a:rPr>
              <a:t>2</a:t>
            </a:r>
            <a:endParaRPr sz="1300">
              <a:latin typeface="Arial"/>
              <a:cs typeface="Arial"/>
            </a:endParaRPr>
          </a:p>
        </p:txBody>
      </p:sp>
      <p:graphicFrame>
        <p:nvGraphicFramePr>
          <p:cNvPr id="25" name="object 25"/>
          <p:cNvGraphicFramePr>
            <a:graphicFrameLocks noGrp="1"/>
          </p:cNvGraphicFramePr>
          <p:nvPr/>
        </p:nvGraphicFramePr>
        <p:xfrm>
          <a:off x="558629" y="891004"/>
          <a:ext cx="9806936" cy="5869940"/>
        </p:xfrm>
        <a:graphic>
          <a:graphicData uri="http://schemas.openxmlformats.org/drawingml/2006/table">
            <a:tbl>
              <a:tblPr firstRow="1" bandRow="1">
                <a:tableStyleId>{2D5ABB26-0587-4C30-8999-92F81FD0307C}</a:tableStyleId>
              </a:tblPr>
              <a:tblGrid>
                <a:gridCol w="1634489">
                  <a:extLst>
                    <a:ext uri="{9D8B030D-6E8A-4147-A177-3AD203B41FA5}">
                      <a16:colId xmlns:a16="http://schemas.microsoft.com/office/drawing/2014/main" val="20000"/>
                    </a:ext>
                  </a:extLst>
                </a:gridCol>
                <a:gridCol w="1634489">
                  <a:extLst>
                    <a:ext uri="{9D8B030D-6E8A-4147-A177-3AD203B41FA5}">
                      <a16:colId xmlns:a16="http://schemas.microsoft.com/office/drawing/2014/main" val="20001"/>
                    </a:ext>
                  </a:extLst>
                </a:gridCol>
                <a:gridCol w="1634489">
                  <a:extLst>
                    <a:ext uri="{9D8B030D-6E8A-4147-A177-3AD203B41FA5}">
                      <a16:colId xmlns:a16="http://schemas.microsoft.com/office/drawing/2014/main" val="20002"/>
                    </a:ext>
                  </a:extLst>
                </a:gridCol>
                <a:gridCol w="1634489">
                  <a:extLst>
                    <a:ext uri="{9D8B030D-6E8A-4147-A177-3AD203B41FA5}">
                      <a16:colId xmlns:a16="http://schemas.microsoft.com/office/drawing/2014/main" val="20003"/>
                    </a:ext>
                  </a:extLst>
                </a:gridCol>
                <a:gridCol w="1634490">
                  <a:extLst>
                    <a:ext uri="{9D8B030D-6E8A-4147-A177-3AD203B41FA5}">
                      <a16:colId xmlns:a16="http://schemas.microsoft.com/office/drawing/2014/main" val="20004"/>
                    </a:ext>
                  </a:extLst>
                </a:gridCol>
                <a:gridCol w="1634490">
                  <a:extLst>
                    <a:ext uri="{9D8B030D-6E8A-4147-A177-3AD203B41FA5}">
                      <a16:colId xmlns:a16="http://schemas.microsoft.com/office/drawing/2014/main" val="20005"/>
                    </a:ext>
                  </a:extLst>
                </a:gridCol>
              </a:tblGrid>
              <a:tr h="287655">
                <a:tc gridSpan="3">
                  <a:txBody>
                    <a:bodyPr/>
                    <a:lstStyle/>
                    <a:p>
                      <a:pPr marL="1270" algn="ctr">
                        <a:lnSpc>
                          <a:spcPct val="100000"/>
                        </a:lnSpc>
                        <a:spcBef>
                          <a:spcPts val="730"/>
                        </a:spcBef>
                      </a:pPr>
                      <a:r>
                        <a:rPr sz="850" b="1" spc="15" dirty="0">
                          <a:solidFill>
                            <a:srgbClr val="FFFFFF"/>
                          </a:solidFill>
                          <a:latin typeface="Arial"/>
                          <a:cs typeface="Arial"/>
                        </a:rPr>
                        <a:t>Computer</a:t>
                      </a:r>
                      <a:r>
                        <a:rPr sz="850" b="1" spc="-35" dirty="0">
                          <a:solidFill>
                            <a:srgbClr val="FFFFFF"/>
                          </a:solidFill>
                          <a:latin typeface="Arial"/>
                          <a:cs typeface="Arial"/>
                        </a:rPr>
                        <a:t> </a:t>
                      </a:r>
                      <a:r>
                        <a:rPr sz="850" b="1" spc="-5" dirty="0">
                          <a:solidFill>
                            <a:srgbClr val="FFFFFF"/>
                          </a:solidFill>
                          <a:latin typeface="Arial"/>
                          <a:cs typeface="Arial"/>
                        </a:rPr>
                        <a:t>Science</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39C12"/>
                    </a:solidFill>
                  </a:tcPr>
                </a:tc>
                <a:tc hMerge="1">
                  <a:txBody>
                    <a:bodyPr/>
                    <a:lstStyle/>
                    <a:p>
                      <a:endParaRPr/>
                    </a:p>
                  </a:txBody>
                  <a:tcPr marL="0" marR="0" marT="0" marB="0"/>
                </a:tc>
                <a:tc hMerge="1">
                  <a:txBody>
                    <a:bodyPr/>
                    <a:lstStyle/>
                    <a:p>
                      <a:endParaRPr/>
                    </a:p>
                  </a:txBody>
                  <a:tcPr marL="0" marR="0" marT="0" marB="0"/>
                </a:tc>
                <a:tc>
                  <a:txBody>
                    <a:bodyPr/>
                    <a:lstStyle/>
                    <a:p>
                      <a:pPr marL="167640">
                        <a:lnSpc>
                          <a:spcPct val="100000"/>
                        </a:lnSpc>
                        <a:spcBef>
                          <a:spcPts val="730"/>
                        </a:spcBef>
                      </a:pPr>
                      <a:r>
                        <a:rPr sz="850" b="1" spc="20" dirty="0">
                          <a:solidFill>
                            <a:srgbClr val="FFFFFF"/>
                          </a:solidFill>
                          <a:latin typeface="Arial"/>
                          <a:cs typeface="Arial"/>
                        </a:rPr>
                        <a:t>Information</a:t>
                      </a:r>
                      <a:r>
                        <a:rPr sz="850" b="1" spc="210" dirty="0">
                          <a:solidFill>
                            <a:srgbClr val="FFFFFF"/>
                          </a:solidFill>
                          <a:latin typeface="Arial"/>
                          <a:cs typeface="Arial"/>
                        </a:rPr>
                        <a:t> </a:t>
                      </a:r>
                      <a:r>
                        <a:rPr sz="850" b="1" dirty="0">
                          <a:solidFill>
                            <a:srgbClr val="FFFFFF"/>
                          </a:solidFill>
                          <a:latin typeface="Arial"/>
                          <a:cs typeface="Arial"/>
                        </a:rPr>
                        <a:t>Technology</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1ABC9C"/>
                    </a:solidFill>
                  </a:tcPr>
                </a:tc>
                <a:tc gridSpan="2">
                  <a:txBody>
                    <a:bodyPr/>
                    <a:lstStyle/>
                    <a:p>
                      <a:pPr algn="ctr">
                        <a:lnSpc>
                          <a:spcPct val="100000"/>
                        </a:lnSpc>
                        <a:spcBef>
                          <a:spcPts val="730"/>
                        </a:spcBef>
                      </a:pPr>
                      <a:r>
                        <a:rPr sz="850" b="1" spc="25" dirty="0">
                          <a:solidFill>
                            <a:srgbClr val="FFFFFF"/>
                          </a:solidFill>
                          <a:latin typeface="Arial"/>
                          <a:cs typeface="Arial"/>
                        </a:rPr>
                        <a:t>Digital</a:t>
                      </a:r>
                      <a:r>
                        <a:rPr sz="850" b="1" spc="-30" dirty="0">
                          <a:solidFill>
                            <a:srgbClr val="FFFFFF"/>
                          </a:solidFill>
                          <a:latin typeface="Arial"/>
                          <a:cs typeface="Arial"/>
                        </a:rPr>
                        <a:t> </a:t>
                      </a:r>
                      <a:r>
                        <a:rPr sz="850" b="1" spc="10" dirty="0">
                          <a:solidFill>
                            <a:srgbClr val="FFFFFF"/>
                          </a:solidFill>
                          <a:latin typeface="Arial"/>
                          <a:cs typeface="Arial"/>
                        </a:rPr>
                        <a:t>Literacy</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D62738"/>
                    </a:solidFill>
                  </a:tcPr>
                </a:tc>
                <a:tc hMerge="1">
                  <a:txBody>
                    <a:bodyPr/>
                    <a:lstStyle/>
                    <a:p>
                      <a:endParaRPr/>
                    </a:p>
                  </a:txBody>
                  <a:tcPr marL="0" marR="0" marT="0" marB="0"/>
                </a:tc>
                <a:extLst>
                  <a:ext uri="{0D108BD9-81ED-4DB2-BD59-A6C34878D82A}">
                    <a16:rowId xmlns:a16="http://schemas.microsoft.com/office/drawing/2014/main" val="10000"/>
                  </a:ext>
                </a:extLst>
              </a:tr>
              <a:tr h="2529205">
                <a:tc>
                  <a:txBody>
                    <a:bodyPr/>
                    <a:lstStyle/>
                    <a:p>
                      <a:pPr marL="88265" marR="79375" indent="-1270" algn="ctr">
                        <a:lnSpc>
                          <a:spcPct val="102400"/>
                        </a:lnSpc>
                        <a:spcBef>
                          <a:spcPts val="705"/>
                        </a:spcBef>
                      </a:pPr>
                      <a:r>
                        <a:rPr sz="850" b="1" dirty="0">
                          <a:latin typeface="Arial"/>
                          <a:cs typeface="Arial"/>
                        </a:rPr>
                        <a:t>Understand   </a:t>
                      </a:r>
                      <a:r>
                        <a:rPr sz="850" b="1" spc="20" dirty="0">
                          <a:latin typeface="Arial"/>
                          <a:cs typeface="Arial"/>
                        </a:rPr>
                        <a:t>what </a:t>
                      </a:r>
                      <a:r>
                        <a:rPr sz="850" b="1" spc="25" dirty="0">
                          <a:latin typeface="Arial"/>
                          <a:cs typeface="Arial"/>
                        </a:rPr>
                        <a:t> </a:t>
                      </a:r>
                      <a:r>
                        <a:rPr sz="850" b="1" spc="-10" dirty="0">
                          <a:latin typeface="Arial"/>
                          <a:cs typeface="Arial"/>
                        </a:rPr>
                        <a:t>algorithms </a:t>
                      </a:r>
                      <a:r>
                        <a:rPr sz="850" b="1" spc="-25" dirty="0">
                          <a:latin typeface="Arial"/>
                          <a:cs typeface="Arial"/>
                        </a:rPr>
                        <a:t>are; </a:t>
                      </a:r>
                      <a:r>
                        <a:rPr sz="850" b="1" spc="10" dirty="0">
                          <a:latin typeface="Arial"/>
                          <a:cs typeface="Arial"/>
                        </a:rPr>
                        <a:t>how </a:t>
                      </a:r>
                      <a:r>
                        <a:rPr sz="850" b="1" dirty="0">
                          <a:latin typeface="Arial"/>
                          <a:cs typeface="Arial"/>
                        </a:rPr>
                        <a:t>they </a:t>
                      </a:r>
                      <a:r>
                        <a:rPr sz="850" b="1" spc="-5" dirty="0">
                          <a:latin typeface="Arial"/>
                          <a:cs typeface="Arial"/>
                        </a:rPr>
                        <a:t>are </a:t>
                      </a:r>
                      <a:r>
                        <a:rPr sz="850" b="1" spc="-225" dirty="0">
                          <a:latin typeface="Arial"/>
                          <a:cs typeface="Arial"/>
                        </a:rPr>
                        <a:t> </a:t>
                      </a:r>
                      <a:r>
                        <a:rPr sz="850" b="1" spc="-5" dirty="0">
                          <a:latin typeface="Arial"/>
                          <a:cs typeface="Arial"/>
                        </a:rPr>
                        <a:t>implemented </a:t>
                      </a:r>
                      <a:r>
                        <a:rPr sz="850" b="1" spc="-30" dirty="0">
                          <a:latin typeface="Arial"/>
                          <a:cs typeface="Arial"/>
                        </a:rPr>
                        <a:t>as</a:t>
                      </a:r>
                      <a:r>
                        <a:rPr sz="850" b="1" spc="175" dirty="0">
                          <a:latin typeface="Arial"/>
                          <a:cs typeface="Arial"/>
                        </a:rPr>
                        <a:t> </a:t>
                      </a:r>
                      <a:r>
                        <a:rPr sz="850" b="1" spc="-10" dirty="0">
                          <a:latin typeface="Arial"/>
                          <a:cs typeface="Arial"/>
                        </a:rPr>
                        <a:t>programs </a:t>
                      </a:r>
                      <a:r>
                        <a:rPr sz="850" b="1" spc="-5" dirty="0">
                          <a:latin typeface="Arial"/>
                          <a:cs typeface="Arial"/>
                        </a:rPr>
                        <a:t> </a:t>
                      </a:r>
                      <a:r>
                        <a:rPr sz="850" b="1" spc="-20" dirty="0">
                          <a:latin typeface="Arial"/>
                          <a:cs typeface="Arial"/>
                        </a:rPr>
                        <a:t>on</a:t>
                      </a:r>
                      <a:r>
                        <a:rPr sz="850" b="1" spc="-15" dirty="0">
                          <a:latin typeface="Arial"/>
                          <a:cs typeface="Arial"/>
                        </a:rPr>
                        <a:t> </a:t>
                      </a:r>
                      <a:r>
                        <a:rPr sz="850" b="1" spc="-5" dirty="0">
                          <a:latin typeface="Arial"/>
                          <a:cs typeface="Arial"/>
                        </a:rPr>
                        <a:t>digital</a:t>
                      </a:r>
                      <a:r>
                        <a:rPr sz="850" b="1" spc="-15" dirty="0">
                          <a:latin typeface="Arial"/>
                          <a:cs typeface="Arial"/>
                        </a:rPr>
                        <a:t> </a:t>
                      </a:r>
                      <a:r>
                        <a:rPr sz="850" b="1" spc="-25" dirty="0">
                          <a:latin typeface="Arial"/>
                          <a:cs typeface="Arial"/>
                        </a:rPr>
                        <a:t>devices;</a:t>
                      </a:r>
                      <a:r>
                        <a:rPr sz="850" b="1" spc="-15" dirty="0">
                          <a:latin typeface="Arial"/>
                          <a:cs typeface="Arial"/>
                        </a:rPr>
                        <a:t> </a:t>
                      </a:r>
                      <a:r>
                        <a:rPr sz="850" b="1" spc="-10" dirty="0">
                          <a:latin typeface="Arial"/>
                          <a:cs typeface="Arial"/>
                        </a:rPr>
                        <a:t>and</a:t>
                      </a:r>
                      <a:endParaRPr sz="850">
                        <a:latin typeface="Arial"/>
                        <a:cs typeface="Arial"/>
                      </a:endParaRPr>
                    </a:p>
                    <a:p>
                      <a:pPr marL="139065" marR="131445" indent="100965">
                        <a:lnSpc>
                          <a:spcPct val="102400"/>
                        </a:lnSpc>
                      </a:pPr>
                      <a:r>
                        <a:rPr sz="850" b="1" spc="10" dirty="0">
                          <a:latin typeface="Arial"/>
                          <a:cs typeface="Arial"/>
                        </a:rPr>
                        <a:t>that </a:t>
                      </a:r>
                      <a:r>
                        <a:rPr sz="850" b="1" spc="-10" dirty="0">
                          <a:latin typeface="Arial"/>
                          <a:cs typeface="Arial"/>
                        </a:rPr>
                        <a:t>programs execute </a:t>
                      </a:r>
                      <a:r>
                        <a:rPr sz="850" b="1" spc="-5" dirty="0">
                          <a:latin typeface="Arial"/>
                          <a:cs typeface="Arial"/>
                        </a:rPr>
                        <a:t> </a:t>
                      </a:r>
                      <a:r>
                        <a:rPr sz="850" b="1" spc="-15" dirty="0">
                          <a:latin typeface="Arial"/>
                          <a:cs typeface="Arial"/>
                        </a:rPr>
                        <a:t>by </a:t>
                      </a:r>
                      <a:r>
                        <a:rPr sz="850" b="1" spc="-5" dirty="0">
                          <a:latin typeface="Arial"/>
                          <a:cs typeface="Arial"/>
                        </a:rPr>
                        <a:t>following</a:t>
                      </a:r>
                      <a:r>
                        <a:rPr sz="850" b="1" spc="-15" dirty="0">
                          <a:latin typeface="Arial"/>
                          <a:cs typeface="Arial"/>
                        </a:rPr>
                        <a:t> </a:t>
                      </a:r>
                      <a:r>
                        <a:rPr sz="850" b="1" spc="-20" dirty="0">
                          <a:latin typeface="Arial"/>
                          <a:cs typeface="Arial"/>
                        </a:rPr>
                        <a:t>precise</a:t>
                      </a:r>
                      <a:r>
                        <a:rPr sz="850" b="1" spc="-10" dirty="0">
                          <a:latin typeface="Arial"/>
                          <a:cs typeface="Arial"/>
                        </a:rPr>
                        <a:t> </a:t>
                      </a:r>
                      <a:r>
                        <a:rPr sz="850" b="1" spc="-5" dirty="0">
                          <a:latin typeface="Arial"/>
                          <a:cs typeface="Arial"/>
                        </a:rPr>
                        <a:t>and </a:t>
                      </a:r>
                      <a:r>
                        <a:rPr sz="850" b="1" dirty="0">
                          <a:latin typeface="Arial"/>
                          <a:cs typeface="Arial"/>
                        </a:rPr>
                        <a:t> </a:t>
                      </a:r>
                      <a:r>
                        <a:rPr sz="850" b="1" spc="5" dirty="0">
                          <a:latin typeface="Arial"/>
                          <a:cs typeface="Arial"/>
                        </a:rPr>
                        <a:t>u</a:t>
                      </a:r>
                      <a:r>
                        <a:rPr sz="850" b="1" dirty="0">
                          <a:latin typeface="Arial"/>
                          <a:cs typeface="Arial"/>
                        </a:rPr>
                        <a:t>n</a:t>
                      </a:r>
                      <a:r>
                        <a:rPr sz="850" b="1" spc="5" dirty="0">
                          <a:latin typeface="Arial"/>
                          <a:cs typeface="Arial"/>
                        </a:rPr>
                        <a:t>ambig</a:t>
                      </a:r>
                      <a:r>
                        <a:rPr sz="850" b="1" spc="10" dirty="0">
                          <a:latin typeface="Arial"/>
                          <a:cs typeface="Arial"/>
                        </a:rPr>
                        <a:t>u</a:t>
                      </a:r>
                      <a:r>
                        <a:rPr sz="850" b="1" spc="5" dirty="0">
                          <a:latin typeface="Arial"/>
                          <a:cs typeface="Arial"/>
                        </a:rPr>
                        <a:t>ou</a:t>
                      </a:r>
                      <a:r>
                        <a:rPr sz="850" b="1" dirty="0">
                          <a:latin typeface="Arial"/>
                          <a:cs typeface="Arial"/>
                        </a:rPr>
                        <a:t>s</a:t>
                      </a:r>
                      <a:r>
                        <a:rPr sz="850" b="1" spc="-10" dirty="0">
                          <a:latin typeface="Arial"/>
                          <a:cs typeface="Arial"/>
                        </a:rPr>
                        <a:t> </a:t>
                      </a:r>
                      <a:r>
                        <a:rPr sz="850" b="1" spc="5" dirty="0">
                          <a:latin typeface="Arial"/>
                          <a:cs typeface="Arial"/>
                        </a:rPr>
                        <a:t>in</a:t>
                      </a:r>
                      <a:r>
                        <a:rPr sz="850" b="1" spc="25" dirty="0">
                          <a:latin typeface="Arial"/>
                          <a:cs typeface="Arial"/>
                        </a:rPr>
                        <a:t>s</a:t>
                      </a:r>
                      <a:r>
                        <a:rPr sz="850" b="1" spc="15" dirty="0">
                          <a:latin typeface="Arial"/>
                          <a:cs typeface="Arial"/>
                        </a:rPr>
                        <a:t>t</a:t>
                      </a:r>
                      <a:r>
                        <a:rPr sz="850" b="1" spc="20" dirty="0">
                          <a:latin typeface="Arial"/>
                          <a:cs typeface="Arial"/>
                        </a:rPr>
                        <a:t>r</a:t>
                      </a:r>
                      <a:r>
                        <a:rPr sz="850" b="1" spc="10" dirty="0">
                          <a:latin typeface="Arial"/>
                          <a:cs typeface="Arial"/>
                        </a:rPr>
                        <a:t>u</a:t>
                      </a:r>
                      <a:r>
                        <a:rPr sz="850" b="1" spc="35" dirty="0">
                          <a:latin typeface="Arial"/>
                          <a:cs typeface="Arial"/>
                        </a:rPr>
                        <a:t>c</a:t>
                      </a:r>
                      <a:r>
                        <a:rPr sz="850" b="1" spc="15" dirty="0">
                          <a:latin typeface="Arial"/>
                          <a:cs typeface="Arial"/>
                        </a:rPr>
                        <a:t>t</a:t>
                      </a:r>
                      <a:r>
                        <a:rPr sz="850" b="1" spc="5" dirty="0">
                          <a:latin typeface="Arial"/>
                          <a:cs typeface="Arial"/>
                        </a:rPr>
                        <a:t>i</a:t>
                      </a:r>
                      <a:r>
                        <a:rPr sz="850" b="1" spc="10" dirty="0">
                          <a:latin typeface="Arial"/>
                          <a:cs typeface="Arial"/>
                        </a:rPr>
                        <a:t>o</a:t>
                      </a:r>
                      <a:r>
                        <a:rPr sz="850" b="1" spc="5" dirty="0">
                          <a:latin typeface="Arial"/>
                          <a:cs typeface="Arial"/>
                        </a:rPr>
                        <a:t>n</a:t>
                      </a:r>
                      <a:r>
                        <a:rPr sz="850" b="1" spc="15" dirty="0">
                          <a:latin typeface="Arial"/>
                          <a:cs typeface="Arial"/>
                        </a:rPr>
                        <a:t>s</a:t>
                      </a:r>
                      <a:r>
                        <a:rPr sz="850" b="1" dirty="0">
                          <a:latin typeface="Arial"/>
                          <a:cs typeface="Arial"/>
                        </a:rPr>
                        <a:t>.</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8C370"/>
                    </a:solidFill>
                  </a:tcPr>
                </a:tc>
                <a:tc>
                  <a:txBody>
                    <a:bodyPr/>
                    <a:lstStyle/>
                    <a:p>
                      <a:pPr marL="556260" marR="174625" indent="-374015">
                        <a:lnSpc>
                          <a:spcPct val="102400"/>
                        </a:lnSpc>
                        <a:spcBef>
                          <a:spcPts val="705"/>
                        </a:spcBef>
                      </a:pPr>
                      <a:r>
                        <a:rPr sz="850" b="1" spc="-5" dirty="0">
                          <a:latin typeface="Arial"/>
                          <a:cs typeface="Arial"/>
                        </a:rPr>
                        <a:t>Create </a:t>
                      </a:r>
                      <a:r>
                        <a:rPr sz="850" b="1" spc="-10" dirty="0">
                          <a:latin typeface="Arial"/>
                          <a:cs typeface="Arial"/>
                        </a:rPr>
                        <a:t>and </a:t>
                      </a:r>
                      <a:r>
                        <a:rPr sz="850" b="1" spc="-5" dirty="0">
                          <a:latin typeface="Arial"/>
                          <a:cs typeface="Arial"/>
                        </a:rPr>
                        <a:t>debug </a:t>
                      </a:r>
                      <a:r>
                        <a:rPr sz="850" b="1" spc="-20" dirty="0">
                          <a:latin typeface="Arial"/>
                          <a:cs typeface="Arial"/>
                        </a:rPr>
                        <a:t>simple </a:t>
                      </a:r>
                      <a:r>
                        <a:rPr sz="850" b="1" spc="-225" dirty="0">
                          <a:latin typeface="Arial"/>
                          <a:cs typeface="Arial"/>
                        </a:rPr>
                        <a:t> </a:t>
                      </a:r>
                      <a:r>
                        <a:rPr sz="850" b="1" spc="-10" dirty="0">
                          <a:latin typeface="Arial"/>
                          <a:cs typeface="Arial"/>
                        </a:rPr>
                        <a:t>programs.</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AD294"/>
                    </a:solidFill>
                  </a:tcPr>
                </a:tc>
                <a:tc>
                  <a:txBody>
                    <a:bodyPr/>
                    <a:lstStyle/>
                    <a:p>
                      <a:pPr marL="207010" marR="199390" algn="ctr">
                        <a:lnSpc>
                          <a:spcPct val="102400"/>
                        </a:lnSpc>
                        <a:spcBef>
                          <a:spcPts val="705"/>
                        </a:spcBef>
                      </a:pPr>
                      <a:r>
                        <a:rPr sz="850" b="1" spc="-15" dirty="0">
                          <a:latin typeface="Arial"/>
                          <a:cs typeface="Arial"/>
                        </a:rPr>
                        <a:t>Use </a:t>
                      </a:r>
                      <a:r>
                        <a:rPr sz="850" b="1" spc="-20" dirty="0">
                          <a:latin typeface="Arial"/>
                          <a:cs typeface="Arial"/>
                        </a:rPr>
                        <a:t>logical </a:t>
                      </a:r>
                      <a:r>
                        <a:rPr sz="850" b="1" spc="-15" dirty="0">
                          <a:latin typeface="Arial"/>
                          <a:cs typeface="Arial"/>
                        </a:rPr>
                        <a:t>reasoning </a:t>
                      </a:r>
                      <a:r>
                        <a:rPr sz="850" b="1" dirty="0">
                          <a:latin typeface="Arial"/>
                          <a:cs typeface="Arial"/>
                        </a:rPr>
                        <a:t>to </a:t>
                      </a:r>
                      <a:r>
                        <a:rPr sz="850" b="1" spc="-225" dirty="0">
                          <a:latin typeface="Arial"/>
                          <a:cs typeface="Arial"/>
                        </a:rPr>
                        <a:t> </a:t>
                      </a:r>
                      <a:r>
                        <a:rPr sz="850" b="1" spc="-5" dirty="0">
                          <a:latin typeface="Arial"/>
                          <a:cs typeface="Arial"/>
                        </a:rPr>
                        <a:t>predict </a:t>
                      </a:r>
                      <a:r>
                        <a:rPr sz="850" b="1" spc="5" dirty="0">
                          <a:latin typeface="Arial"/>
                          <a:cs typeface="Arial"/>
                        </a:rPr>
                        <a:t>the </a:t>
                      </a:r>
                      <a:r>
                        <a:rPr sz="850" b="1" spc="-15" dirty="0">
                          <a:latin typeface="Arial"/>
                          <a:cs typeface="Arial"/>
                        </a:rPr>
                        <a:t>behaviour </a:t>
                      </a:r>
                      <a:r>
                        <a:rPr sz="850" b="1" spc="-5" dirty="0">
                          <a:latin typeface="Arial"/>
                          <a:cs typeface="Arial"/>
                        </a:rPr>
                        <a:t>of </a:t>
                      </a:r>
                      <a:r>
                        <a:rPr sz="850" b="1" spc="-225" dirty="0">
                          <a:latin typeface="Arial"/>
                          <a:cs typeface="Arial"/>
                        </a:rPr>
                        <a:t> </a:t>
                      </a:r>
                      <a:r>
                        <a:rPr sz="850" b="1" spc="-20" dirty="0">
                          <a:latin typeface="Arial"/>
                          <a:cs typeface="Arial"/>
                        </a:rPr>
                        <a:t>simple</a:t>
                      </a:r>
                      <a:r>
                        <a:rPr sz="850" b="1" spc="-15" dirty="0">
                          <a:latin typeface="Arial"/>
                          <a:cs typeface="Arial"/>
                        </a:rPr>
                        <a:t> </a:t>
                      </a:r>
                      <a:r>
                        <a:rPr sz="850" b="1" spc="-10" dirty="0">
                          <a:latin typeface="Arial"/>
                          <a:cs typeface="Arial"/>
                        </a:rPr>
                        <a:t>programs.</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BE1B7"/>
                    </a:solidFill>
                  </a:tcPr>
                </a:tc>
                <a:tc>
                  <a:txBody>
                    <a:bodyPr/>
                    <a:lstStyle/>
                    <a:p>
                      <a:pPr marL="89535" marR="81915" algn="ctr">
                        <a:lnSpc>
                          <a:spcPct val="102400"/>
                        </a:lnSpc>
                        <a:spcBef>
                          <a:spcPts val="705"/>
                        </a:spcBef>
                      </a:pPr>
                      <a:r>
                        <a:rPr sz="850" b="1" spc="-15" dirty="0">
                          <a:latin typeface="Arial"/>
                          <a:cs typeface="Arial"/>
                        </a:rPr>
                        <a:t>Use</a:t>
                      </a:r>
                      <a:r>
                        <a:rPr sz="850" b="1" spc="-45" dirty="0">
                          <a:latin typeface="Arial"/>
                          <a:cs typeface="Arial"/>
                        </a:rPr>
                        <a:t> </a:t>
                      </a:r>
                      <a:r>
                        <a:rPr sz="850" b="1" spc="-10" dirty="0">
                          <a:latin typeface="Arial"/>
                          <a:cs typeface="Arial"/>
                        </a:rPr>
                        <a:t>technology</a:t>
                      </a:r>
                      <a:r>
                        <a:rPr sz="850" b="1" spc="-45" dirty="0">
                          <a:latin typeface="Arial"/>
                          <a:cs typeface="Arial"/>
                        </a:rPr>
                        <a:t> </a:t>
                      </a:r>
                      <a:r>
                        <a:rPr sz="850" b="1" spc="-10" dirty="0">
                          <a:latin typeface="Arial"/>
                          <a:cs typeface="Arial"/>
                        </a:rPr>
                        <a:t>purposefully </a:t>
                      </a:r>
                      <a:r>
                        <a:rPr sz="850" b="1" spc="-220" dirty="0">
                          <a:latin typeface="Arial"/>
                          <a:cs typeface="Arial"/>
                        </a:rPr>
                        <a:t> </a:t>
                      </a:r>
                      <a:r>
                        <a:rPr sz="850" b="1" dirty="0">
                          <a:latin typeface="Arial"/>
                          <a:cs typeface="Arial"/>
                        </a:rPr>
                        <a:t>to </a:t>
                      </a:r>
                      <a:r>
                        <a:rPr sz="850" b="1" spc="-10" dirty="0">
                          <a:latin typeface="Arial"/>
                          <a:cs typeface="Arial"/>
                        </a:rPr>
                        <a:t>create, </a:t>
                      </a:r>
                      <a:r>
                        <a:rPr sz="850" b="1" spc="-15" dirty="0">
                          <a:latin typeface="Arial"/>
                          <a:cs typeface="Arial"/>
                        </a:rPr>
                        <a:t>organise, </a:t>
                      </a:r>
                      <a:r>
                        <a:rPr sz="850" b="1" spc="-10" dirty="0">
                          <a:latin typeface="Arial"/>
                          <a:cs typeface="Arial"/>
                        </a:rPr>
                        <a:t>store, </a:t>
                      </a:r>
                      <a:r>
                        <a:rPr sz="850" b="1" spc="-5" dirty="0">
                          <a:latin typeface="Arial"/>
                          <a:cs typeface="Arial"/>
                        </a:rPr>
                        <a:t> </a:t>
                      </a:r>
                      <a:r>
                        <a:rPr sz="850" b="1" spc="-10" dirty="0">
                          <a:latin typeface="Arial"/>
                          <a:cs typeface="Arial"/>
                        </a:rPr>
                        <a:t>manipulate and </a:t>
                      </a:r>
                      <a:r>
                        <a:rPr sz="850" b="1" spc="-5" dirty="0">
                          <a:latin typeface="Arial"/>
                          <a:cs typeface="Arial"/>
                        </a:rPr>
                        <a:t>retrieve </a:t>
                      </a:r>
                      <a:r>
                        <a:rPr sz="850" b="1" dirty="0">
                          <a:latin typeface="Arial"/>
                          <a:cs typeface="Arial"/>
                        </a:rPr>
                        <a:t> </a:t>
                      </a:r>
                      <a:r>
                        <a:rPr sz="850" b="1" spc="-5" dirty="0">
                          <a:latin typeface="Arial"/>
                          <a:cs typeface="Arial"/>
                        </a:rPr>
                        <a:t>digital</a:t>
                      </a:r>
                      <a:r>
                        <a:rPr sz="850" b="1" spc="-15" dirty="0">
                          <a:latin typeface="Arial"/>
                          <a:cs typeface="Arial"/>
                        </a:rPr>
                        <a:t> </a:t>
                      </a:r>
                      <a:r>
                        <a:rPr sz="850" b="1" spc="-5" dirty="0">
                          <a:latin typeface="Arial"/>
                          <a:cs typeface="Arial"/>
                        </a:rPr>
                        <a:t>content.</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6FEBD2"/>
                    </a:solidFill>
                  </a:tcPr>
                </a:tc>
                <a:tc>
                  <a:txBody>
                    <a:bodyPr/>
                    <a:lstStyle/>
                    <a:p>
                      <a:pPr marL="158750" marR="150495" indent="-635" algn="ctr">
                        <a:lnSpc>
                          <a:spcPct val="102400"/>
                        </a:lnSpc>
                        <a:spcBef>
                          <a:spcPts val="705"/>
                        </a:spcBef>
                      </a:pPr>
                      <a:r>
                        <a:rPr sz="850" b="1" spc="-20" dirty="0">
                          <a:latin typeface="Arial"/>
                          <a:cs typeface="Arial"/>
                        </a:rPr>
                        <a:t>Recognise common </a:t>
                      </a:r>
                      <a:r>
                        <a:rPr sz="850" b="1" spc="-30" dirty="0">
                          <a:latin typeface="Arial"/>
                          <a:cs typeface="Arial"/>
                        </a:rPr>
                        <a:t>uses </a:t>
                      </a:r>
                      <a:r>
                        <a:rPr sz="850" b="1" spc="-25" dirty="0">
                          <a:latin typeface="Arial"/>
                          <a:cs typeface="Arial"/>
                        </a:rPr>
                        <a:t> </a:t>
                      </a:r>
                      <a:r>
                        <a:rPr sz="850" b="1" spc="-5" dirty="0">
                          <a:latin typeface="Arial"/>
                          <a:cs typeface="Arial"/>
                        </a:rPr>
                        <a:t>of information </a:t>
                      </a:r>
                      <a:r>
                        <a:rPr sz="850" b="1" spc="-15" dirty="0">
                          <a:latin typeface="Arial"/>
                          <a:cs typeface="Arial"/>
                        </a:rPr>
                        <a:t>technology </a:t>
                      </a:r>
                      <a:r>
                        <a:rPr sz="850" b="1" spc="-225" dirty="0">
                          <a:latin typeface="Arial"/>
                          <a:cs typeface="Arial"/>
                        </a:rPr>
                        <a:t> </a:t>
                      </a:r>
                      <a:r>
                        <a:rPr sz="850" b="1" spc="-10" dirty="0">
                          <a:latin typeface="Arial"/>
                          <a:cs typeface="Arial"/>
                        </a:rPr>
                        <a:t>beyond</a:t>
                      </a:r>
                      <a:r>
                        <a:rPr sz="850" b="1" spc="-15" dirty="0">
                          <a:latin typeface="Arial"/>
                          <a:cs typeface="Arial"/>
                        </a:rPr>
                        <a:t> </a:t>
                      </a:r>
                      <a:r>
                        <a:rPr sz="850" b="1" spc="-25" dirty="0">
                          <a:latin typeface="Arial"/>
                          <a:cs typeface="Arial"/>
                        </a:rPr>
                        <a:t>school.</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E77A85"/>
                    </a:solidFill>
                  </a:tcPr>
                </a:tc>
                <a:tc>
                  <a:txBody>
                    <a:bodyPr/>
                    <a:lstStyle/>
                    <a:p>
                      <a:pPr marL="170180" marR="161925" indent="-635" algn="ctr">
                        <a:lnSpc>
                          <a:spcPct val="102400"/>
                        </a:lnSpc>
                        <a:spcBef>
                          <a:spcPts val="705"/>
                        </a:spcBef>
                      </a:pPr>
                      <a:r>
                        <a:rPr sz="850" b="1" spc="-15" dirty="0">
                          <a:latin typeface="Arial"/>
                          <a:cs typeface="Arial"/>
                        </a:rPr>
                        <a:t>Use </a:t>
                      </a:r>
                      <a:r>
                        <a:rPr sz="850" b="1" spc="-10" dirty="0">
                          <a:latin typeface="Arial"/>
                          <a:cs typeface="Arial"/>
                        </a:rPr>
                        <a:t>technology </a:t>
                      </a:r>
                      <a:r>
                        <a:rPr sz="850" b="1" spc="-15" dirty="0">
                          <a:latin typeface="Arial"/>
                          <a:cs typeface="Arial"/>
                        </a:rPr>
                        <a:t>safely </a:t>
                      </a:r>
                      <a:r>
                        <a:rPr sz="850" b="1" spc="-10" dirty="0">
                          <a:latin typeface="Arial"/>
                          <a:cs typeface="Arial"/>
                        </a:rPr>
                        <a:t> and respectfully, keeping </a:t>
                      </a:r>
                      <a:r>
                        <a:rPr sz="850" b="1" spc="-225" dirty="0">
                          <a:latin typeface="Arial"/>
                          <a:cs typeface="Arial"/>
                        </a:rPr>
                        <a:t> </a:t>
                      </a:r>
                      <a:r>
                        <a:rPr sz="850" b="1" spc="-15" dirty="0">
                          <a:latin typeface="Arial"/>
                          <a:cs typeface="Arial"/>
                        </a:rPr>
                        <a:t>personal </a:t>
                      </a:r>
                      <a:r>
                        <a:rPr sz="850" b="1" spc="-5" dirty="0">
                          <a:latin typeface="Arial"/>
                          <a:cs typeface="Arial"/>
                        </a:rPr>
                        <a:t>information </a:t>
                      </a:r>
                      <a:r>
                        <a:rPr sz="850" b="1" dirty="0">
                          <a:latin typeface="Arial"/>
                          <a:cs typeface="Arial"/>
                        </a:rPr>
                        <a:t> </a:t>
                      </a:r>
                      <a:r>
                        <a:rPr sz="850" b="1" spc="-10" dirty="0">
                          <a:latin typeface="Arial"/>
                          <a:cs typeface="Arial"/>
                        </a:rPr>
                        <a:t>private; </a:t>
                      </a:r>
                      <a:r>
                        <a:rPr sz="850" b="1" dirty="0">
                          <a:latin typeface="Arial"/>
                          <a:cs typeface="Arial"/>
                        </a:rPr>
                        <a:t>identify </a:t>
                      </a:r>
                      <a:r>
                        <a:rPr sz="850" b="1" spc="10" dirty="0">
                          <a:latin typeface="Arial"/>
                          <a:cs typeface="Arial"/>
                        </a:rPr>
                        <a:t>where </a:t>
                      </a:r>
                      <a:r>
                        <a:rPr sz="850" b="1" dirty="0">
                          <a:latin typeface="Arial"/>
                          <a:cs typeface="Arial"/>
                        </a:rPr>
                        <a:t>to </a:t>
                      </a:r>
                      <a:r>
                        <a:rPr sz="850" b="1" spc="-225" dirty="0">
                          <a:latin typeface="Arial"/>
                          <a:cs typeface="Arial"/>
                        </a:rPr>
                        <a:t> </a:t>
                      </a:r>
                      <a:r>
                        <a:rPr sz="850" b="1" spc="-10" dirty="0">
                          <a:latin typeface="Arial"/>
                          <a:cs typeface="Arial"/>
                        </a:rPr>
                        <a:t>go </a:t>
                      </a:r>
                      <a:r>
                        <a:rPr sz="850" b="1" spc="-5" dirty="0">
                          <a:latin typeface="Arial"/>
                          <a:cs typeface="Arial"/>
                        </a:rPr>
                        <a:t>for </a:t>
                      </a:r>
                      <a:r>
                        <a:rPr sz="850" b="1" spc="-10" dirty="0">
                          <a:latin typeface="Arial"/>
                          <a:cs typeface="Arial"/>
                        </a:rPr>
                        <a:t>help and </a:t>
                      </a:r>
                      <a:r>
                        <a:rPr sz="850" b="1" spc="-5" dirty="0">
                          <a:latin typeface="Arial"/>
                          <a:cs typeface="Arial"/>
                        </a:rPr>
                        <a:t>support </a:t>
                      </a:r>
                      <a:r>
                        <a:rPr sz="850" b="1" dirty="0">
                          <a:latin typeface="Arial"/>
                          <a:cs typeface="Arial"/>
                        </a:rPr>
                        <a:t> </a:t>
                      </a:r>
                      <a:r>
                        <a:rPr sz="850" b="1" spc="10" dirty="0">
                          <a:latin typeface="Arial"/>
                          <a:cs typeface="Arial"/>
                        </a:rPr>
                        <a:t>when</a:t>
                      </a:r>
                      <a:r>
                        <a:rPr sz="850" b="1" spc="-30" dirty="0">
                          <a:latin typeface="Arial"/>
                          <a:cs typeface="Arial"/>
                        </a:rPr>
                        <a:t> </a:t>
                      </a:r>
                      <a:r>
                        <a:rPr sz="850" b="1" dirty="0">
                          <a:latin typeface="Arial"/>
                          <a:cs typeface="Arial"/>
                        </a:rPr>
                        <a:t>they</a:t>
                      </a:r>
                      <a:r>
                        <a:rPr sz="850" b="1" spc="-25" dirty="0">
                          <a:latin typeface="Arial"/>
                          <a:cs typeface="Arial"/>
                        </a:rPr>
                        <a:t> </a:t>
                      </a:r>
                      <a:r>
                        <a:rPr sz="850" b="1" spc="-15" dirty="0">
                          <a:latin typeface="Arial"/>
                          <a:cs typeface="Arial"/>
                        </a:rPr>
                        <a:t>have</a:t>
                      </a:r>
                      <a:r>
                        <a:rPr sz="850" b="1" spc="-30" dirty="0">
                          <a:latin typeface="Arial"/>
                          <a:cs typeface="Arial"/>
                        </a:rPr>
                        <a:t> </a:t>
                      </a:r>
                      <a:r>
                        <a:rPr sz="850" b="1" spc="-25" dirty="0">
                          <a:latin typeface="Arial"/>
                          <a:cs typeface="Arial"/>
                        </a:rPr>
                        <a:t>concerns</a:t>
                      </a:r>
                      <a:endParaRPr sz="850">
                        <a:latin typeface="Arial"/>
                        <a:cs typeface="Arial"/>
                      </a:endParaRPr>
                    </a:p>
                    <a:p>
                      <a:pPr marL="110489" marR="102870" algn="ctr">
                        <a:lnSpc>
                          <a:spcPct val="102400"/>
                        </a:lnSpc>
                      </a:pPr>
                      <a:r>
                        <a:rPr sz="850" b="1" spc="-5" dirty="0">
                          <a:latin typeface="Arial"/>
                          <a:cs typeface="Arial"/>
                        </a:rPr>
                        <a:t>about content </a:t>
                      </a:r>
                      <a:r>
                        <a:rPr sz="850" b="1" spc="-20" dirty="0">
                          <a:latin typeface="Arial"/>
                          <a:cs typeface="Arial"/>
                        </a:rPr>
                        <a:t>or </a:t>
                      </a:r>
                      <a:r>
                        <a:rPr sz="850" b="1" spc="-5" dirty="0">
                          <a:latin typeface="Arial"/>
                          <a:cs typeface="Arial"/>
                        </a:rPr>
                        <a:t>contact </a:t>
                      </a:r>
                      <a:r>
                        <a:rPr sz="850" b="1" spc="-20" dirty="0">
                          <a:latin typeface="Arial"/>
                          <a:cs typeface="Arial"/>
                        </a:rPr>
                        <a:t>on </a:t>
                      </a:r>
                      <a:r>
                        <a:rPr sz="850" b="1" spc="-229" dirty="0">
                          <a:latin typeface="Arial"/>
                          <a:cs typeface="Arial"/>
                        </a:rPr>
                        <a:t> </a:t>
                      </a:r>
                      <a:r>
                        <a:rPr sz="850" b="1" spc="5" dirty="0">
                          <a:latin typeface="Arial"/>
                          <a:cs typeface="Arial"/>
                        </a:rPr>
                        <a:t>the </a:t>
                      </a:r>
                      <a:r>
                        <a:rPr sz="850" b="1" dirty="0">
                          <a:latin typeface="Arial"/>
                          <a:cs typeface="Arial"/>
                        </a:rPr>
                        <a:t>internet </a:t>
                      </a:r>
                      <a:r>
                        <a:rPr sz="850" b="1" spc="-20" dirty="0">
                          <a:latin typeface="Arial"/>
                          <a:cs typeface="Arial"/>
                        </a:rPr>
                        <a:t>or </a:t>
                      </a:r>
                      <a:r>
                        <a:rPr sz="850" b="1" spc="-5" dirty="0">
                          <a:latin typeface="Arial"/>
                          <a:cs typeface="Arial"/>
                        </a:rPr>
                        <a:t>other </a:t>
                      </a:r>
                      <a:r>
                        <a:rPr sz="850" b="1" spc="-15" dirty="0">
                          <a:latin typeface="Arial"/>
                          <a:cs typeface="Arial"/>
                        </a:rPr>
                        <a:t>online </a:t>
                      </a:r>
                      <a:r>
                        <a:rPr sz="850" b="1" spc="-10" dirty="0">
                          <a:latin typeface="Arial"/>
                          <a:cs typeface="Arial"/>
                        </a:rPr>
                        <a:t> </a:t>
                      </a:r>
                      <a:r>
                        <a:rPr sz="850" b="1" spc="-15" dirty="0">
                          <a:latin typeface="Arial"/>
                          <a:cs typeface="Arial"/>
                        </a:rPr>
                        <a:t>technologies.</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ED9BA4"/>
                    </a:solidFill>
                  </a:tcPr>
                </a:tc>
                <a:extLst>
                  <a:ext uri="{0D108BD9-81ED-4DB2-BD59-A6C34878D82A}">
                    <a16:rowId xmlns:a16="http://schemas.microsoft.com/office/drawing/2014/main" val="10001"/>
                  </a:ext>
                </a:extLst>
              </a:tr>
              <a:tr h="3053080">
                <a:tc>
                  <a:txBody>
                    <a:bodyPr/>
                    <a:lstStyle/>
                    <a:p>
                      <a:pPr marL="116205" marR="107950" indent="-1270" algn="ctr">
                        <a:lnSpc>
                          <a:spcPts val="1040"/>
                        </a:lnSpc>
                        <a:spcBef>
                          <a:spcPts val="944"/>
                        </a:spcBef>
                      </a:pPr>
                      <a:r>
                        <a:rPr sz="900" i="1" spc="-10" dirty="0">
                          <a:latin typeface="Arial"/>
                          <a:cs typeface="Arial"/>
                        </a:rPr>
                        <a:t>Children </a:t>
                      </a:r>
                      <a:r>
                        <a:rPr sz="900" i="1" spc="-25" dirty="0">
                          <a:latin typeface="Arial"/>
                          <a:cs typeface="Arial"/>
                        </a:rPr>
                        <a:t>can </a:t>
                      </a:r>
                      <a:r>
                        <a:rPr sz="900" i="1" spc="-10" dirty="0">
                          <a:latin typeface="Arial"/>
                          <a:cs typeface="Arial"/>
                        </a:rPr>
                        <a:t>explain </a:t>
                      </a:r>
                      <a:r>
                        <a:rPr sz="900" i="1" spc="10" dirty="0">
                          <a:latin typeface="Arial"/>
                          <a:cs typeface="Arial"/>
                        </a:rPr>
                        <a:t>that </a:t>
                      </a:r>
                      <a:r>
                        <a:rPr sz="900" i="1" spc="-25" dirty="0">
                          <a:latin typeface="Arial"/>
                          <a:cs typeface="Arial"/>
                        </a:rPr>
                        <a:t>an </a:t>
                      </a:r>
                      <a:r>
                        <a:rPr sz="900" i="1" spc="-235" dirty="0">
                          <a:latin typeface="Arial"/>
                          <a:cs typeface="Arial"/>
                        </a:rPr>
                        <a:t> </a:t>
                      </a:r>
                      <a:r>
                        <a:rPr sz="900" i="1" spc="5" dirty="0">
                          <a:latin typeface="Arial"/>
                          <a:cs typeface="Arial"/>
                        </a:rPr>
                        <a:t>algorith</a:t>
                      </a:r>
                      <a:r>
                        <a:rPr sz="900" i="1" dirty="0">
                          <a:latin typeface="Arial"/>
                          <a:cs typeface="Arial"/>
                        </a:rPr>
                        <a:t>m</a:t>
                      </a:r>
                      <a:r>
                        <a:rPr sz="900" i="1" spc="-20" dirty="0">
                          <a:latin typeface="Arial"/>
                          <a:cs typeface="Arial"/>
                        </a:rPr>
                        <a:t> </a:t>
                      </a:r>
                      <a:r>
                        <a:rPr sz="900" i="1" dirty="0">
                          <a:latin typeface="Arial"/>
                          <a:cs typeface="Arial"/>
                        </a:rPr>
                        <a:t>is</a:t>
                      </a:r>
                      <a:r>
                        <a:rPr sz="900" i="1" spc="-20" dirty="0">
                          <a:latin typeface="Arial"/>
                          <a:cs typeface="Arial"/>
                        </a:rPr>
                        <a:t> </a:t>
                      </a:r>
                      <a:r>
                        <a:rPr sz="900" i="1" dirty="0">
                          <a:latin typeface="Arial"/>
                          <a:cs typeface="Arial"/>
                        </a:rPr>
                        <a:t>a</a:t>
                      </a:r>
                      <a:r>
                        <a:rPr sz="900" i="1" spc="-25" dirty="0">
                          <a:latin typeface="Arial"/>
                          <a:cs typeface="Arial"/>
                        </a:rPr>
                        <a:t> </a:t>
                      </a:r>
                      <a:r>
                        <a:rPr sz="900" i="1" dirty="0">
                          <a:latin typeface="Arial"/>
                          <a:cs typeface="Arial"/>
                        </a:rPr>
                        <a:t>s</a:t>
                      </a:r>
                      <a:r>
                        <a:rPr sz="900" i="1" spc="5" dirty="0">
                          <a:latin typeface="Arial"/>
                          <a:cs typeface="Arial"/>
                        </a:rPr>
                        <a:t>e</a:t>
                      </a:r>
                      <a:r>
                        <a:rPr sz="900" i="1" dirty="0">
                          <a:latin typeface="Arial"/>
                          <a:cs typeface="Arial"/>
                        </a:rPr>
                        <a:t>t</a:t>
                      </a:r>
                      <a:r>
                        <a:rPr sz="900" i="1" spc="-20" dirty="0">
                          <a:latin typeface="Arial"/>
                          <a:cs typeface="Arial"/>
                        </a:rPr>
                        <a:t> </a:t>
                      </a:r>
                      <a:r>
                        <a:rPr sz="900" i="1" dirty="0">
                          <a:latin typeface="Arial"/>
                          <a:cs typeface="Arial"/>
                        </a:rPr>
                        <a:t>of  instructions </a:t>
                      </a:r>
                      <a:r>
                        <a:rPr sz="900" i="1" spc="10" dirty="0">
                          <a:latin typeface="Arial"/>
                          <a:cs typeface="Arial"/>
                        </a:rPr>
                        <a:t>to </a:t>
                      </a:r>
                      <a:r>
                        <a:rPr sz="900" i="1" spc="-10" dirty="0">
                          <a:latin typeface="Arial"/>
                          <a:cs typeface="Arial"/>
                        </a:rPr>
                        <a:t>complete </a:t>
                      </a:r>
                      <a:r>
                        <a:rPr sz="900" i="1" spc="-40" dirty="0">
                          <a:latin typeface="Arial"/>
                          <a:cs typeface="Arial"/>
                        </a:rPr>
                        <a:t>a </a:t>
                      </a:r>
                      <a:r>
                        <a:rPr sz="900" i="1" spc="-35" dirty="0">
                          <a:latin typeface="Arial"/>
                          <a:cs typeface="Arial"/>
                        </a:rPr>
                        <a:t> </a:t>
                      </a:r>
                      <a:r>
                        <a:rPr sz="900" i="1" spc="-15" dirty="0">
                          <a:latin typeface="Arial"/>
                          <a:cs typeface="Arial"/>
                        </a:rPr>
                        <a:t>task. </a:t>
                      </a:r>
                      <a:r>
                        <a:rPr sz="900" i="1" spc="15" dirty="0">
                          <a:latin typeface="Arial"/>
                          <a:cs typeface="Arial"/>
                        </a:rPr>
                        <a:t>When </a:t>
                      </a:r>
                      <a:r>
                        <a:rPr sz="900" i="1" spc="-5" dirty="0">
                          <a:latin typeface="Arial"/>
                          <a:cs typeface="Arial"/>
                        </a:rPr>
                        <a:t>designing </a:t>
                      </a:r>
                      <a:r>
                        <a:rPr sz="900" i="1" dirty="0">
                          <a:latin typeface="Arial"/>
                          <a:cs typeface="Arial"/>
                        </a:rPr>
                        <a:t> </a:t>
                      </a:r>
                      <a:r>
                        <a:rPr sz="900" i="1" spc="-10" dirty="0">
                          <a:latin typeface="Arial"/>
                          <a:cs typeface="Arial"/>
                        </a:rPr>
                        <a:t>simple </a:t>
                      </a:r>
                      <a:r>
                        <a:rPr sz="900" i="1" spc="-15" dirty="0">
                          <a:latin typeface="Arial"/>
                          <a:cs typeface="Arial"/>
                        </a:rPr>
                        <a:t>programs, </a:t>
                      </a:r>
                      <a:r>
                        <a:rPr sz="900" i="1" spc="-10" dirty="0">
                          <a:latin typeface="Arial"/>
                          <a:cs typeface="Arial"/>
                        </a:rPr>
                        <a:t>children </a:t>
                      </a:r>
                      <a:r>
                        <a:rPr sz="900" i="1" spc="-5" dirty="0">
                          <a:latin typeface="Arial"/>
                          <a:cs typeface="Arial"/>
                        </a:rPr>
                        <a:t> </a:t>
                      </a:r>
                      <a:r>
                        <a:rPr sz="900" i="1" spc="5" dirty="0">
                          <a:latin typeface="Arial"/>
                          <a:cs typeface="Arial"/>
                        </a:rPr>
                        <a:t>show </a:t>
                      </a:r>
                      <a:r>
                        <a:rPr sz="900" i="1" spc="-30" dirty="0">
                          <a:latin typeface="Arial"/>
                          <a:cs typeface="Arial"/>
                        </a:rPr>
                        <a:t>an </a:t>
                      </a:r>
                      <a:r>
                        <a:rPr sz="900" i="1" spc="-15" dirty="0">
                          <a:latin typeface="Arial"/>
                          <a:cs typeface="Arial"/>
                        </a:rPr>
                        <a:t>awareness </a:t>
                      </a:r>
                      <a:r>
                        <a:rPr sz="900" i="1" spc="5" dirty="0">
                          <a:latin typeface="Arial"/>
                          <a:cs typeface="Arial"/>
                        </a:rPr>
                        <a:t>of </a:t>
                      </a:r>
                      <a:r>
                        <a:rPr sz="900" i="1" dirty="0">
                          <a:latin typeface="Arial"/>
                          <a:cs typeface="Arial"/>
                        </a:rPr>
                        <a:t>the </a:t>
                      </a:r>
                      <a:r>
                        <a:rPr sz="900" i="1" spc="5" dirty="0">
                          <a:latin typeface="Arial"/>
                          <a:cs typeface="Arial"/>
                        </a:rPr>
                        <a:t> </a:t>
                      </a:r>
                      <a:r>
                        <a:rPr sz="900" i="1" spc="-20" dirty="0">
                          <a:latin typeface="Arial"/>
                          <a:cs typeface="Arial"/>
                        </a:rPr>
                        <a:t>need</a:t>
                      </a:r>
                      <a:r>
                        <a:rPr sz="900" i="1" spc="40" dirty="0">
                          <a:latin typeface="Arial"/>
                          <a:cs typeface="Arial"/>
                        </a:rPr>
                        <a:t> </a:t>
                      </a:r>
                      <a:r>
                        <a:rPr sz="900" i="1" spc="10" dirty="0">
                          <a:latin typeface="Arial"/>
                          <a:cs typeface="Arial"/>
                        </a:rPr>
                        <a:t>to</a:t>
                      </a:r>
                      <a:r>
                        <a:rPr sz="900" i="1" spc="40" dirty="0">
                          <a:latin typeface="Arial"/>
                          <a:cs typeface="Arial"/>
                        </a:rPr>
                        <a:t> </a:t>
                      </a:r>
                      <a:r>
                        <a:rPr sz="900" i="1" spc="-20" dirty="0">
                          <a:latin typeface="Arial"/>
                          <a:cs typeface="Arial"/>
                        </a:rPr>
                        <a:t>be</a:t>
                      </a:r>
                      <a:r>
                        <a:rPr sz="900" i="1" spc="40" dirty="0">
                          <a:latin typeface="Arial"/>
                          <a:cs typeface="Arial"/>
                        </a:rPr>
                        <a:t> </a:t>
                      </a:r>
                      <a:r>
                        <a:rPr sz="900" i="1" spc="-20" dirty="0">
                          <a:latin typeface="Arial"/>
                          <a:cs typeface="Arial"/>
                        </a:rPr>
                        <a:t>precise</a:t>
                      </a:r>
                      <a:r>
                        <a:rPr sz="900" i="1" spc="40" dirty="0">
                          <a:latin typeface="Arial"/>
                          <a:cs typeface="Arial"/>
                        </a:rPr>
                        <a:t> </a:t>
                      </a:r>
                      <a:r>
                        <a:rPr sz="900" i="1" spc="30" dirty="0">
                          <a:latin typeface="Arial"/>
                          <a:cs typeface="Arial"/>
                        </a:rPr>
                        <a:t>with </a:t>
                      </a:r>
                      <a:r>
                        <a:rPr sz="900" i="1" spc="35" dirty="0">
                          <a:latin typeface="Arial"/>
                          <a:cs typeface="Arial"/>
                        </a:rPr>
                        <a:t> </a:t>
                      </a:r>
                      <a:r>
                        <a:rPr sz="900" i="1" spc="5" dirty="0">
                          <a:latin typeface="Arial"/>
                          <a:cs typeface="Arial"/>
                        </a:rPr>
                        <a:t>their</a:t>
                      </a:r>
                      <a:r>
                        <a:rPr sz="900" i="1" spc="-30" dirty="0">
                          <a:latin typeface="Arial"/>
                          <a:cs typeface="Arial"/>
                        </a:rPr>
                        <a:t> </a:t>
                      </a:r>
                      <a:r>
                        <a:rPr sz="900" i="1" spc="-5" dirty="0">
                          <a:latin typeface="Arial"/>
                          <a:cs typeface="Arial"/>
                        </a:rPr>
                        <a:t>algorithms</a:t>
                      </a:r>
                      <a:r>
                        <a:rPr sz="900" i="1" spc="-30" dirty="0">
                          <a:latin typeface="Arial"/>
                          <a:cs typeface="Arial"/>
                        </a:rPr>
                        <a:t> so</a:t>
                      </a:r>
                      <a:r>
                        <a:rPr sz="900" i="1" spc="-25" dirty="0">
                          <a:latin typeface="Arial"/>
                          <a:cs typeface="Arial"/>
                        </a:rPr>
                        <a:t> </a:t>
                      </a:r>
                      <a:r>
                        <a:rPr sz="900" i="1" spc="10" dirty="0">
                          <a:latin typeface="Arial"/>
                          <a:cs typeface="Arial"/>
                        </a:rPr>
                        <a:t>that</a:t>
                      </a:r>
                      <a:r>
                        <a:rPr sz="900" i="1" spc="-30" dirty="0">
                          <a:latin typeface="Arial"/>
                          <a:cs typeface="Arial"/>
                        </a:rPr>
                        <a:t> </a:t>
                      </a:r>
                      <a:r>
                        <a:rPr sz="900" i="1" dirty="0">
                          <a:latin typeface="Arial"/>
                          <a:cs typeface="Arial"/>
                        </a:rPr>
                        <a:t>they </a:t>
                      </a:r>
                      <a:r>
                        <a:rPr sz="900" i="1" spc="-235" dirty="0">
                          <a:latin typeface="Arial"/>
                          <a:cs typeface="Arial"/>
                        </a:rPr>
                        <a:t> </a:t>
                      </a:r>
                      <a:r>
                        <a:rPr sz="900" i="1" spc="-25" dirty="0">
                          <a:latin typeface="Arial"/>
                          <a:cs typeface="Arial"/>
                        </a:rPr>
                        <a:t>can be </a:t>
                      </a:r>
                      <a:r>
                        <a:rPr sz="900" i="1" spc="-15" dirty="0">
                          <a:latin typeface="Arial"/>
                          <a:cs typeface="Arial"/>
                        </a:rPr>
                        <a:t>successfully </a:t>
                      </a:r>
                      <a:r>
                        <a:rPr sz="900" i="1" spc="-10" dirty="0">
                          <a:latin typeface="Arial"/>
                          <a:cs typeface="Arial"/>
                        </a:rPr>
                        <a:t> converted</a:t>
                      </a:r>
                      <a:r>
                        <a:rPr sz="900" i="1" spc="-25" dirty="0">
                          <a:latin typeface="Arial"/>
                          <a:cs typeface="Arial"/>
                        </a:rPr>
                        <a:t> </a:t>
                      </a:r>
                      <a:r>
                        <a:rPr sz="900" i="1" spc="5" dirty="0">
                          <a:latin typeface="Arial"/>
                          <a:cs typeface="Arial"/>
                        </a:rPr>
                        <a:t>into</a:t>
                      </a:r>
                      <a:r>
                        <a:rPr sz="900" i="1" spc="-25" dirty="0">
                          <a:latin typeface="Arial"/>
                          <a:cs typeface="Arial"/>
                        </a:rPr>
                        <a:t> code.</a:t>
                      </a:r>
                      <a:endParaRPr sz="900">
                        <a:latin typeface="Arial"/>
                        <a:cs typeface="Arial"/>
                      </a:endParaRPr>
                    </a:p>
                  </a:txBody>
                  <a:tcPr marL="0" marR="0" marT="120014"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8C370"/>
                    </a:solidFill>
                  </a:tcPr>
                </a:tc>
                <a:tc>
                  <a:txBody>
                    <a:bodyPr/>
                    <a:lstStyle/>
                    <a:p>
                      <a:pPr marL="127635" marR="91440" algn="ctr">
                        <a:lnSpc>
                          <a:spcPts val="1040"/>
                        </a:lnSpc>
                        <a:spcBef>
                          <a:spcPts val="944"/>
                        </a:spcBef>
                      </a:pPr>
                      <a:r>
                        <a:rPr sz="900" i="1" dirty="0">
                          <a:latin typeface="Arial"/>
                          <a:cs typeface="Arial"/>
                        </a:rPr>
                        <a:t>C</a:t>
                      </a:r>
                      <a:r>
                        <a:rPr sz="900" i="1" spc="5" dirty="0">
                          <a:latin typeface="Arial"/>
                          <a:cs typeface="Arial"/>
                        </a:rPr>
                        <a:t>hildre</a:t>
                      </a:r>
                      <a:r>
                        <a:rPr sz="900" i="1" dirty="0">
                          <a:latin typeface="Arial"/>
                          <a:cs typeface="Arial"/>
                        </a:rPr>
                        <a:t>n</a:t>
                      </a:r>
                      <a:r>
                        <a:rPr sz="900" i="1" spc="-5" dirty="0">
                          <a:latin typeface="Arial"/>
                          <a:cs typeface="Arial"/>
                        </a:rPr>
                        <a:t> </a:t>
                      </a:r>
                      <a:r>
                        <a:rPr sz="900" i="1" dirty="0">
                          <a:latin typeface="Arial"/>
                          <a:cs typeface="Arial"/>
                        </a:rPr>
                        <a:t>c</a:t>
                      </a:r>
                      <a:r>
                        <a:rPr sz="900" i="1" spc="5" dirty="0">
                          <a:latin typeface="Arial"/>
                          <a:cs typeface="Arial"/>
                        </a:rPr>
                        <a:t>a</a:t>
                      </a:r>
                      <a:r>
                        <a:rPr sz="900" i="1" dirty="0">
                          <a:latin typeface="Arial"/>
                          <a:cs typeface="Arial"/>
                        </a:rPr>
                        <a:t>n</a:t>
                      </a:r>
                      <a:r>
                        <a:rPr sz="900" i="1" spc="-15" dirty="0">
                          <a:latin typeface="Arial"/>
                          <a:cs typeface="Arial"/>
                        </a:rPr>
                        <a:t> </a:t>
                      </a:r>
                      <a:r>
                        <a:rPr sz="900" i="1" dirty="0">
                          <a:latin typeface="Arial"/>
                          <a:cs typeface="Arial"/>
                        </a:rPr>
                        <a:t>c</a:t>
                      </a:r>
                      <a:r>
                        <a:rPr sz="900" i="1" spc="5" dirty="0">
                          <a:latin typeface="Arial"/>
                          <a:cs typeface="Arial"/>
                        </a:rPr>
                        <a:t>reat</a:t>
                      </a:r>
                      <a:r>
                        <a:rPr sz="900" i="1" dirty="0">
                          <a:latin typeface="Arial"/>
                          <a:cs typeface="Arial"/>
                        </a:rPr>
                        <a:t>e</a:t>
                      </a:r>
                      <a:r>
                        <a:rPr sz="900" i="1" spc="-15" dirty="0">
                          <a:latin typeface="Arial"/>
                          <a:cs typeface="Arial"/>
                        </a:rPr>
                        <a:t> </a:t>
                      </a:r>
                      <a:r>
                        <a:rPr sz="900" i="1" dirty="0">
                          <a:latin typeface="Arial"/>
                          <a:cs typeface="Arial"/>
                        </a:rPr>
                        <a:t>a</a:t>
                      </a:r>
                      <a:r>
                        <a:rPr sz="900" i="1" spc="-20" dirty="0">
                          <a:latin typeface="Arial"/>
                          <a:cs typeface="Arial"/>
                        </a:rPr>
                        <a:t> </a:t>
                      </a:r>
                      <a:r>
                        <a:rPr sz="900" i="1" dirty="0">
                          <a:latin typeface="Arial"/>
                          <a:cs typeface="Arial"/>
                        </a:rPr>
                        <a:t>s</a:t>
                      </a:r>
                      <a:r>
                        <a:rPr sz="900" i="1" spc="5" dirty="0">
                          <a:latin typeface="Arial"/>
                          <a:cs typeface="Arial"/>
                        </a:rPr>
                        <a:t>imple  </a:t>
                      </a:r>
                      <a:r>
                        <a:rPr sz="900" i="1" spc="-5" dirty="0">
                          <a:latin typeface="Arial"/>
                          <a:cs typeface="Arial"/>
                        </a:rPr>
                        <a:t>program </a:t>
                      </a:r>
                      <a:r>
                        <a:rPr sz="900" i="1" spc="10" dirty="0">
                          <a:latin typeface="Arial"/>
                          <a:cs typeface="Arial"/>
                        </a:rPr>
                        <a:t>that </a:t>
                      </a:r>
                      <a:r>
                        <a:rPr sz="900" i="1" spc="-25" dirty="0">
                          <a:latin typeface="Arial"/>
                          <a:cs typeface="Arial"/>
                        </a:rPr>
                        <a:t>achieves </a:t>
                      </a:r>
                      <a:r>
                        <a:rPr sz="900" i="1" spc="-40" dirty="0">
                          <a:latin typeface="Arial"/>
                          <a:cs typeface="Arial"/>
                        </a:rPr>
                        <a:t>a </a:t>
                      </a:r>
                      <a:r>
                        <a:rPr sz="900" i="1" spc="-35" dirty="0">
                          <a:latin typeface="Arial"/>
                          <a:cs typeface="Arial"/>
                        </a:rPr>
                        <a:t> </a:t>
                      </a:r>
                      <a:r>
                        <a:rPr sz="900" i="1" spc="-10" dirty="0">
                          <a:latin typeface="Arial"/>
                          <a:cs typeface="Arial"/>
                        </a:rPr>
                        <a:t>specific </a:t>
                      </a:r>
                      <a:r>
                        <a:rPr sz="900" i="1" spc="-15" dirty="0">
                          <a:latin typeface="Arial"/>
                          <a:cs typeface="Arial"/>
                        </a:rPr>
                        <a:t>purpose. </a:t>
                      </a:r>
                      <a:r>
                        <a:rPr sz="900" i="1" spc="-20" dirty="0">
                          <a:latin typeface="Arial"/>
                          <a:cs typeface="Arial"/>
                        </a:rPr>
                        <a:t>They </a:t>
                      </a:r>
                      <a:r>
                        <a:rPr sz="900" i="1" spc="-25" dirty="0">
                          <a:latin typeface="Arial"/>
                          <a:cs typeface="Arial"/>
                        </a:rPr>
                        <a:t>can </a:t>
                      </a:r>
                      <a:r>
                        <a:rPr sz="900" i="1" spc="-20" dirty="0">
                          <a:latin typeface="Arial"/>
                          <a:cs typeface="Arial"/>
                        </a:rPr>
                        <a:t> also </a:t>
                      </a:r>
                      <a:r>
                        <a:rPr sz="900" i="1" spc="5" dirty="0">
                          <a:latin typeface="Arial"/>
                          <a:cs typeface="Arial"/>
                        </a:rPr>
                        <a:t>identify </a:t>
                      </a:r>
                      <a:r>
                        <a:rPr sz="900" i="1" spc="-15" dirty="0">
                          <a:latin typeface="Arial"/>
                          <a:cs typeface="Arial"/>
                        </a:rPr>
                        <a:t>and </a:t>
                      </a:r>
                      <a:r>
                        <a:rPr sz="900" i="1" spc="-5" dirty="0">
                          <a:latin typeface="Arial"/>
                          <a:cs typeface="Arial"/>
                        </a:rPr>
                        <a:t>correct </a:t>
                      </a:r>
                      <a:r>
                        <a:rPr sz="900" i="1" dirty="0">
                          <a:latin typeface="Arial"/>
                          <a:cs typeface="Arial"/>
                        </a:rPr>
                        <a:t> </a:t>
                      </a:r>
                      <a:r>
                        <a:rPr sz="900" i="1" spc="5" dirty="0">
                          <a:latin typeface="Arial"/>
                          <a:cs typeface="Arial"/>
                        </a:rPr>
                        <a:t>som</a:t>
                      </a:r>
                      <a:r>
                        <a:rPr sz="900" i="1" dirty="0">
                          <a:latin typeface="Arial"/>
                          <a:cs typeface="Arial"/>
                        </a:rPr>
                        <a:t>e</a:t>
                      </a:r>
                      <a:r>
                        <a:rPr sz="900" i="1" spc="-30" dirty="0">
                          <a:latin typeface="Arial"/>
                          <a:cs typeface="Arial"/>
                        </a:rPr>
                        <a:t> </a:t>
                      </a:r>
                      <a:r>
                        <a:rPr sz="900" i="1" spc="5" dirty="0">
                          <a:latin typeface="Arial"/>
                          <a:cs typeface="Arial"/>
                        </a:rPr>
                        <a:t>errors</a:t>
                      </a:r>
                      <a:r>
                        <a:rPr sz="900" i="1" dirty="0">
                          <a:latin typeface="Arial"/>
                          <a:cs typeface="Arial"/>
                        </a:rPr>
                        <a:t>,</a:t>
                      </a:r>
                      <a:r>
                        <a:rPr sz="900" i="1" spc="-30" dirty="0">
                          <a:latin typeface="Arial"/>
                          <a:cs typeface="Arial"/>
                        </a:rPr>
                        <a:t> </a:t>
                      </a:r>
                      <a:r>
                        <a:rPr sz="900" i="1" spc="5" dirty="0">
                          <a:latin typeface="Arial"/>
                          <a:cs typeface="Arial"/>
                        </a:rPr>
                        <a:t>e.g</a:t>
                      </a:r>
                      <a:r>
                        <a:rPr sz="900" i="1" dirty="0">
                          <a:latin typeface="Arial"/>
                          <a:cs typeface="Arial"/>
                        </a:rPr>
                        <a:t>.</a:t>
                      </a:r>
                      <a:r>
                        <a:rPr sz="900" i="1" spc="-30" dirty="0">
                          <a:latin typeface="Arial"/>
                          <a:cs typeface="Arial"/>
                        </a:rPr>
                        <a:t> </a:t>
                      </a:r>
                      <a:r>
                        <a:rPr sz="900" i="1" spc="5" dirty="0">
                          <a:latin typeface="Arial"/>
                          <a:cs typeface="Arial"/>
                        </a:rPr>
                        <a:t>Debug  </a:t>
                      </a:r>
                      <a:r>
                        <a:rPr sz="900" i="1" spc="-25" dirty="0">
                          <a:latin typeface="Arial"/>
                          <a:cs typeface="Arial"/>
                        </a:rPr>
                        <a:t>Challenges:</a:t>
                      </a:r>
                      <a:r>
                        <a:rPr sz="900" i="1" spc="-20" dirty="0">
                          <a:latin typeface="Arial"/>
                          <a:cs typeface="Arial"/>
                        </a:rPr>
                        <a:t> Chimp.</a:t>
                      </a:r>
                      <a:endParaRPr sz="900">
                        <a:latin typeface="Arial"/>
                        <a:cs typeface="Arial"/>
                      </a:endParaRPr>
                    </a:p>
                    <a:p>
                      <a:pPr marL="102870" marR="66675" indent="-635" algn="ctr">
                        <a:lnSpc>
                          <a:spcPts val="1040"/>
                        </a:lnSpc>
                        <a:spcBef>
                          <a:spcPts val="25"/>
                        </a:spcBef>
                      </a:pPr>
                      <a:r>
                        <a:rPr sz="900" i="1" spc="-15" dirty="0">
                          <a:latin typeface="Arial"/>
                          <a:cs typeface="Arial"/>
                        </a:rPr>
                        <a:t>Children’s </a:t>
                      </a:r>
                      <a:r>
                        <a:rPr sz="900" i="1" spc="-5" dirty="0">
                          <a:latin typeface="Arial"/>
                          <a:cs typeface="Arial"/>
                        </a:rPr>
                        <a:t>program </a:t>
                      </a:r>
                      <a:r>
                        <a:rPr sz="900" i="1" spc="-10" dirty="0">
                          <a:latin typeface="Arial"/>
                          <a:cs typeface="Arial"/>
                        </a:rPr>
                        <a:t>designs </a:t>
                      </a:r>
                      <a:r>
                        <a:rPr sz="900" i="1" spc="-5" dirty="0">
                          <a:latin typeface="Arial"/>
                          <a:cs typeface="Arial"/>
                        </a:rPr>
                        <a:t> </a:t>
                      </a:r>
                      <a:r>
                        <a:rPr sz="900" i="1" spc="5" dirty="0">
                          <a:latin typeface="Arial"/>
                          <a:cs typeface="Arial"/>
                        </a:rPr>
                        <a:t>displa</a:t>
                      </a:r>
                      <a:r>
                        <a:rPr sz="900" i="1" dirty="0">
                          <a:latin typeface="Arial"/>
                          <a:cs typeface="Arial"/>
                        </a:rPr>
                        <a:t>y</a:t>
                      </a:r>
                      <a:r>
                        <a:rPr sz="900" i="1" spc="-30" dirty="0">
                          <a:latin typeface="Arial"/>
                          <a:cs typeface="Arial"/>
                        </a:rPr>
                        <a:t> </a:t>
                      </a:r>
                      <a:r>
                        <a:rPr sz="900" i="1" dirty="0">
                          <a:latin typeface="Arial"/>
                          <a:cs typeface="Arial"/>
                        </a:rPr>
                        <a:t>a</a:t>
                      </a:r>
                      <a:r>
                        <a:rPr sz="900" i="1" spc="-30" dirty="0">
                          <a:latin typeface="Arial"/>
                          <a:cs typeface="Arial"/>
                        </a:rPr>
                        <a:t> </a:t>
                      </a:r>
                      <a:r>
                        <a:rPr sz="900" i="1" spc="5" dirty="0">
                          <a:latin typeface="Arial"/>
                          <a:cs typeface="Arial"/>
                        </a:rPr>
                        <a:t>growin</a:t>
                      </a:r>
                      <a:r>
                        <a:rPr sz="900" i="1" dirty="0">
                          <a:latin typeface="Arial"/>
                          <a:cs typeface="Arial"/>
                        </a:rPr>
                        <a:t>g</a:t>
                      </a:r>
                      <a:r>
                        <a:rPr sz="900" i="1" spc="-30" dirty="0">
                          <a:latin typeface="Arial"/>
                          <a:cs typeface="Arial"/>
                        </a:rPr>
                        <a:t> </a:t>
                      </a:r>
                      <a:r>
                        <a:rPr sz="900" i="1" spc="5" dirty="0">
                          <a:latin typeface="Arial"/>
                          <a:cs typeface="Arial"/>
                        </a:rPr>
                        <a:t>awareness  </a:t>
                      </a:r>
                      <a:r>
                        <a:rPr sz="900" i="1" spc="10" dirty="0">
                          <a:latin typeface="Arial"/>
                          <a:cs typeface="Arial"/>
                        </a:rPr>
                        <a:t>of </a:t>
                      </a:r>
                      <a:r>
                        <a:rPr sz="900" i="1" dirty="0">
                          <a:latin typeface="Arial"/>
                          <a:cs typeface="Arial"/>
                        </a:rPr>
                        <a:t>the </a:t>
                      </a:r>
                      <a:r>
                        <a:rPr sz="900" i="1" spc="-20" dirty="0">
                          <a:latin typeface="Arial"/>
                          <a:cs typeface="Arial"/>
                        </a:rPr>
                        <a:t>need </a:t>
                      </a:r>
                      <a:r>
                        <a:rPr sz="900" i="1" spc="10" dirty="0">
                          <a:latin typeface="Arial"/>
                          <a:cs typeface="Arial"/>
                        </a:rPr>
                        <a:t>for </a:t>
                      </a:r>
                      <a:r>
                        <a:rPr sz="900" i="1" spc="-15" dirty="0">
                          <a:latin typeface="Arial"/>
                          <a:cs typeface="Arial"/>
                        </a:rPr>
                        <a:t>logical, </a:t>
                      </a:r>
                      <a:r>
                        <a:rPr sz="900" i="1" spc="-10" dirty="0">
                          <a:latin typeface="Arial"/>
                          <a:cs typeface="Arial"/>
                        </a:rPr>
                        <a:t> programmable</a:t>
                      </a:r>
                      <a:r>
                        <a:rPr sz="900" i="1" spc="-35" dirty="0">
                          <a:latin typeface="Arial"/>
                          <a:cs typeface="Arial"/>
                        </a:rPr>
                        <a:t> </a:t>
                      </a:r>
                      <a:r>
                        <a:rPr sz="900" i="1" spc="-15" dirty="0">
                          <a:latin typeface="Arial"/>
                          <a:cs typeface="Arial"/>
                        </a:rPr>
                        <a:t>steps.</a:t>
                      </a:r>
                      <a:endParaRPr sz="900">
                        <a:latin typeface="Arial"/>
                        <a:cs typeface="Arial"/>
                      </a:endParaRPr>
                    </a:p>
                  </a:txBody>
                  <a:tcPr marL="0" marR="0" marT="120014"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AD294"/>
                    </a:solidFill>
                  </a:tcPr>
                </a:tc>
                <a:tc>
                  <a:txBody>
                    <a:bodyPr/>
                    <a:lstStyle/>
                    <a:p>
                      <a:pPr marL="133985" marR="125730" indent="-635" algn="ctr">
                        <a:lnSpc>
                          <a:spcPts val="1040"/>
                        </a:lnSpc>
                        <a:spcBef>
                          <a:spcPts val="944"/>
                        </a:spcBef>
                      </a:pPr>
                      <a:r>
                        <a:rPr sz="900" i="1" spc="-10" dirty="0">
                          <a:latin typeface="Arial"/>
                          <a:cs typeface="Arial"/>
                        </a:rPr>
                        <a:t>Children </a:t>
                      </a:r>
                      <a:r>
                        <a:rPr sz="900" i="1" spc="-25" dirty="0">
                          <a:latin typeface="Arial"/>
                          <a:cs typeface="Arial"/>
                        </a:rPr>
                        <a:t>can </a:t>
                      </a:r>
                      <a:r>
                        <a:rPr sz="900" i="1" spc="5" dirty="0">
                          <a:latin typeface="Arial"/>
                          <a:cs typeface="Arial"/>
                        </a:rPr>
                        <a:t>identify </a:t>
                      </a:r>
                      <a:r>
                        <a:rPr sz="900" i="1" dirty="0">
                          <a:latin typeface="Arial"/>
                          <a:cs typeface="Arial"/>
                        </a:rPr>
                        <a:t>the </a:t>
                      </a:r>
                      <a:r>
                        <a:rPr sz="900" i="1" spc="5" dirty="0">
                          <a:latin typeface="Arial"/>
                          <a:cs typeface="Arial"/>
                        </a:rPr>
                        <a:t> part</a:t>
                      </a:r>
                      <a:r>
                        <a:rPr sz="900" i="1" dirty="0">
                          <a:latin typeface="Arial"/>
                          <a:cs typeface="Arial"/>
                        </a:rPr>
                        <a:t>s</a:t>
                      </a:r>
                      <a:r>
                        <a:rPr sz="900" i="1" spc="-20" dirty="0">
                          <a:latin typeface="Arial"/>
                          <a:cs typeface="Arial"/>
                        </a:rPr>
                        <a:t> </a:t>
                      </a:r>
                      <a:r>
                        <a:rPr sz="900" i="1" dirty="0">
                          <a:latin typeface="Arial"/>
                          <a:cs typeface="Arial"/>
                        </a:rPr>
                        <a:t>of</a:t>
                      </a:r>
                      <a:r>
                        <a:rPr sz="900" i="1" spc="-20" dirty="0">
                          <a:latin typeface="Arial"/>
                          <a:cs typeface="Arial"/>
                        </a:rPr>
                        <a:t> </a:t>
                      </a:r>
                      <a:r>
                        <a:rPr sz="900" i="1" dirty="0">
                          <a:latin typeface="Arial"/>
                          <a:cs typeface="Arial"/>
                        </a:rPr>
                        <a:t>a</a:t>
                      </a:r>
                      <a:r>
                        <a:rPr sz="900" i="1" spc="-25" dirty="0">
                          <a:latin typeface="Arial"/>
                          <a:cs typeface="Arial"/>
                        </a:rPr>
                        <a:t> </a:t>
                      </a:r>
                      <a:r>
                        <a:rPr sz="900" i="1" dirty="0">
                          <a:latin typeface="Arial"/>
                          <a:cs typeface="Arial"/>
                        </a:rPr>
                        <a:t>p</a:t>
                      </a:r>
                      <a:r>
                        <a:rPr sz="900" i="1" spc="5" dirty="0">
                          <a:latin typeface="Arial"/>
                          <a:cs typeface="Arial"/>
                        </a:rPr>
                        <a:t>rogra</a:t>
                      </a:r>
                      <a:r>
                        <a:rPr sz="900" i="1" dirty="0">
                          <a:latin typeface="Arial"/>
                          <a:cs typeface="Arial"/>
                        </a:rPr>
                        <a:t>m</a:t>
                      </a:r>
                      <a:r>
                        <a:rPr sz="900" i="1" spc="-20" dirty="0">
                          <a:latin typeface="Arial"/>
                          <a:cs typeface="Arial"/>
                        </a:rPr>
                        <a:t> </a:t>
                      </a:r>
                      <a:r>
                        <a:rPr sz="900" i="1" spc="-5" dirty="0">
                          <a:latin typeface="Arial"/>
                          <a:cs typeface="Arial"/>
                        </a:rPr>
                        <a:t>t</a:t>
                      </a:r>
                      <a:r>
                        <a:rPr sz="900" i="1" spc="5" dirty="0">
                          <a:latin typeface="Arial"/>
                          <a:cs typeface="Arial"/>
                        </a:rPr>
                        <a:t>hat  </a:t>
                      </a:r>
                      <a:r>
                        <a:rPr sz="900" i="1" spc="-10" dirty="0">
                          <a:latin typeface="Arial"/>
                          <a:cs typeface="Arial"/>
                        </a:rPr>
                        <a:t>respond </a:t>
                      </a:r>
                      <a:r>
                        <a:rPr sz="900" i="1" spc="10" dirty="0">
                          <a:latin typeface="Arial"/>
                          <a:cs typeface="Arial"/>
                        </a:rPr>
                        <a:t>to </a:t>
                      </a:r>
                      <a:r>
                        <a:rPr sz="900" i="1" spc="-10" dirty="0">
                          <a:latin typeface="Arial"/>
                          <a:cs typeface="Arial"/>
                        </a:rPr>
                        <a:t>specific </a:t>
                      </a:r>
                      <a:r>
                        <a:rPr sz="900" i="1" spc="-15" dirty="0">
                          <a:latin typeface="Arial"/>
                          <a:cs typeface="Arial"/>
                        </a:rPr>
                        <a:t>events </a:t>
                      </a:r>
                      <a:r>
                        <a:rPr sz="900" i="1" spc="-10" dirty="0">
                          <a:latin typeface="Arial"/>
                          <a:cs typeface="Arial"/>
                        </a:rPr>
                        <a:t> </a:t>
                      </a:r>
                      <a:r>
                        <a:rPr sz="900" i="1" spc="-15" dirty="0">
                          <a:latin typeface="Arial"/>
                          <a:cs typeface="Arial"/>
                        </a:rPr>
                        <a:t>and</a:t>
                      </a:r>
                      <a:r>
                        <a:rPr sz="900" i="1" spc="-30" dirty="0">
                          <a:latin typeface="Arial"/>
                          <a:cs typeface="Arial"/>
                        </a:rPr>
                        <a:t> </a:t>
                      </a:r>
                      <a:r>
                        <a:rPr sz="900" i="1" dirty="0">
                          <a:latin typeface="Arial"/>
                          <a:cs typeface="Arial"/>
                        </a:rPr>
                        <a:t>initiate</a:t>
                      </a:r>
                      <a:r>
                        <a:rPr sz="900" i="1" spc="-30" dirty="0">
                          <a:latin typeface="Arial"/>
                          <a:cs typeface="Arial"/>
                        </a:rPr>
                        <a:t> </a:t>
                      </a:r>
                      <a:r>
                        <a:rPr sz="900" i="1" spc="-10" dirty="0">
                          <a:latin typeface="Arial"/>
                          <a:cs typeface="Arial"/>
                        </a:rPr>
                        <a:t>specific</a:t>
                      </a:r>
                      <a:r>
                        <a:rPr sz="900" i="1" spc="-25" dirty="0">
                          <a:latin typeface="Arial"/>
                          <a:cs typeface="Arial"/>
                        </a:rPr>
                        <a:t> </a:t>
                      </a:r>
                      <a:r>
                        <a:rPr sz="900" i="1" spc="-15" dirty="0">
                          <a:latin typeface="Arial"/>
                          <a:cs typeface="Arial"/>
                        </a:rPr>
                        <a:t>actions.</a:t>
                      </a:r>
                      <a:endParaRPr sz="900">
                        <a:latin typeface="Arial"/>
                        <a:cs typeface="Arial"/>
                      </a:endParaRPr>
                    </a:p>
                    <a:p>
                      <a:pPr marL="129539" marR="121285" algn="ctr">
                        <a:lnSpc>
                          <a:spcPts val="1040"/>
                        </a:lnSpc>
                        <a:spcBef>
                          <a:spcPts val="15"/>
                        </a:spcBef>
                      </a:pPr>
                      <a:r>
                        <a:rPr sz="900" i="1" spc="-25" dirty="0">
                          <a:latin typeface="Arial"/>
                          <a:cs typeface="Arial"/>
                        </a:rPr>
                        <a:t>For</a:t>
                      </a:r>
                      <a:r>
                        <a:rPr sz="900" i="1" spc="-35" dirty="0">
                          <a:latin typeface="Arial"/>
                          <a:cs typeface="Arial"/>
                        </a:rPr>
                        <a:t> </a:t>
                      </a:r>
                      <a:r>
                        <a:rPr sz="900" i="1" spc="-20" dirty="0">
                          <a:latin typeface="Arial"/>
                          <a:cs typeface="Arial"/>
                        </a:rPr>
                        <a:t>example,</a:t>
                      </a:r>
                      <a:r>
                        <a:rPr sz="900" i="1" spc="-35" dirty="0">
                          <a:latin typeface="Arial"/>
                          <a:cs typeface="Arial"/>
                        </a:rPr>
                        <a:t> </a:t>
                      </a:r>
                      <a:r>
                        <a:rPr sz="900" i="1" spc="-5" dirty="0">
                          <a:latin typeface="Arial"/>
                          <a:cs typeface="Arial"/>
                        </a:rPr>
                        <a:t>they</a:t>
                      </a:r>
                      <a:r>
                        <a:rPr sz="900" i="1" spc="-30" dirty="0">
                          <a:latin typeface="Arial"/>
                          <a:cs typeface="Arial"/>
                        </a:rPr>
                        <a:t> </a:t>
                      </a:r>
                      <a:r>
                        <a:rPr sz="900" i="1" spc="-25" dirty="0">
                          <a:latin typeface="Arial"/>
                          <a:cs typeface="Arial"/>
                        </a:rPr>
                        <a:t>can</a:t>
                      </a:r>
                      <a:r>
                        <a:rPr sz="900" i="1" spc="-35" dirty="0">
                          <a:latin typeface="Arial"/>
                          <a:cs typeface="Arial"/>
                        </a:rPr>
                        <a:t> </a:t>
                      </a:r>
                      <a:r>
                        <a:rPr sz="900" i="1" spc="20" dirty="0">
                          <a:latin typeface="Arial"/>
                          <a:cs typeface="Arial"/>
                        </a:rPr>
                        <a:t>write </a:t>
                      </a:r>
                      <a:r>
                        <a:rPr sz="900" i="1" spc="-235" dirty="0">
                          <a:latin typeface="Arial"/>
                          <a:cs typeface="Arial"/>
                        </a:rPr>
                        <a:t> </a:t>
                      </a:r>
                      <a:r>
                        <a:rPr sz="900" i="1" dirty="0">
                          <a:latin typeface="Arial"/>
                          <a:cs typeface="Arial"/>
                        </a:rPr>
                        <a:t>a</a:t>
                      </a:r>
                      <a:r>
                        <a:rPr sz="900" i="1" spc="-20" dirty="0">
                          <a:latin typeface="Arial"/>
                          <a:cs typeface="Arial"/>
                        </a:rPr>
                        <a:t> </a:t>
                      </a:r>
                      <a:r>
                        <a:rPr sz="900" i="1" spc="-5" dirty="0">
                          <a:latin typeface="Arial"/>
                          <a:cs typeface="Arial"/>
                        </a:rPr>
                        <a:t>c</a:t>
                      </a:r>
                      <a:r>
                        <a:rPr sz="900" i="1" spc="5" dirty="0">
                          <a:latin typeface="Arial"/>
                          <a:cs typeface="Arial"/>
                        </a:rPr>
                        <a:t>aus</a:t>
                      </a:r>
                      <a:r>
                        <a:rPr sz="900" i="1" dirty="0">
                          <a:latin typeface="Arial"/>
                          <a:cs typeface="Arial"/>
                        </a:rPr>
                        <a:t>e</a:t>
                      </a:r>
                      <a:r>
                        <a:rPr sz="900" i="1" spc="-20" dirty="0">
                          <a:latin typeface="Arial"/>
                          <a:cs typeface="Arial"/>
                        </a:rPr>
                        <a:t> </a:t>
                      </a:r>
                      <a:r>
                        <a:rPr sz="900" i="1" spc="-5" dirty="0">
                          <a:latin typeface="Arial"/>
                          <a:cs typeface="Arial"/>
                        </a:rPr>
                        <a:t>a</a:t>
                      </a:r>
                      <a:r>
                        <a:rPr sz="900" i="1" spc="5" dirty="0">
                          <a:latin typeface="Arial"/>
                          <a:cs typeface="Arial"/>
                        </a:rPr>
                        <a:t>n</a:t>
                      </a:r>
                      <a:r>
                        <a:rPr sz="900" i="1" dirty="0">
                          <a:latin typeface="Arial"/>
                          <a:cs typeface="Arial"/>
                        </a:rPr>
                        <a:t>d</a:t>
                      </a:r>
                      <a:r>
                        <a:rPr sz="900" i="1" spc="-20" dirty="0">
                          <a:latin typeface="Arial"/>
                          <a:cs typeface="Arial"/>
                        </a:rPr>
                        <a:t> </a:t>
                      </a:r>
                      <a:r>
                        <a:rPr sz="900" i="1" dirty="0">
                          <a:latin typeface="Arial"/>
                          <a:cs typeface="Arial"/>
                        </a:rPr>
                        <a:t>e</a:t>
                      </a:r>
                      <a:r>
                        <a:rPr sz="900" i="1" spc="5" dirty="0">
                          <a:latin typeface="Arial"/>
                          <a:cs typeface="Arial"/>
                        </a:rPr>
                        <a:t>ffect  </a:t>
                      </a:r>
                      <a:r>
                        <a:rPr sz="900" i="1" spc="-20" dirty="0">
                          <a:latin typeface="Arial"/>
                          <a:cs typeface="Arial"/>
                        </a:rPr>
                        <a:t>sentence </a:t>
                      </a:r>
                      <a:r>
                        <a:rPr sz="900" i="1" spc="5" dirty="0">
                          <a:latin typeface="Arial"/>
                          <a:cs typeface="Arial"/>
                        </a:rPr>
                        <a:t>of </a:t>
                      </a:r>
                      <a:r>
                        <a:rPr sz="900" i="1" spc="20" dirty="0">
                          <a:latin typeface="Arial"/>
                          <a:cs typeface="Arial"/>
                        </a:rPr>
                        <a:t>what </a:t>
                      </a:r>
                      <a:r>
                        <a:rPr sz="900" i="1" spc="25" dirty="0">
                          <a:latin typeface="Arial"/>
                          <a:cs typeface="Arial"/>
                        </a:rPr>
                        <a:t>will </a:t>
                      </a:r>
                      <a:r>
                        <a:rPr sz="900" i="1" spc="30" dirty="0">
                          <a:latin typeface="Arial"/>
                          <a:cs typeface="Arial"/>
                        </a:rPr>
                        <a:t> </a:t>
                      </a:r>
                      <a:r>
                        <a:rPr sz="900" i="1" spc="5" dirty="0">
                          <a:latin typeface="Arial"/>
                          <a:cs typeface="Arial"/>
                        </a:rPr>
                        <a:t>happe</a:t>
                      </a:r>
                      <a:r>
                        <a:rPr sz="900" i="1" dirty="0">
                          <a:latin typeface="Arial"/>
                          <a:cs typeface="Arial"/>
                        </a:rPr>
                        <a:t>n</a:t>
                      </a:r>
                      <a:r>
                        <a:rPr sz="900" i="1" spc="-20" dirty="0">
                          <a:latin typeface="Arial"/>
                          <a:cs typeface="Arial"/>
                        </a:rPr>
                        <a:t> </a:t>
                      </a:r>
                      <a:r>
                        <a:rPr sz="900" i="1" dirty="0">
                          <a:latin typeface="Arial"/>
                          <a:cs typeface="Arial"/>
                        </a:rPr>
                        <a:t>in</a:t>
                      </a:r>
                      <a:r>
                        <a:rPr sz="900" i="1" spc="-20" dirty="0">
                          <a:latin typeface="Arial"/>
                          <a:cs typeface="Arial"/>
                        </a:rPr>
                        <a:t> </a:t>
                      </a:r>
                      <a:r>
                        <a:rPr sz="900" i="1" dirty="0">
                          <a:latin typeface="Arial"/>
                          <a:cs typeface="Arial"/>
                        </a:rPr>
                        <a:t>a</a:t>
                      </a:r>
                      <a:r>
                        <a:rPr sz="900" i="1" spc="-25" dirty="0">
                          <a:latin typeface="Arial"/>
                          <a:cs typeface="Arial"/>
                        </a:rPr>
                        <a:t> </a:t>
                      </a:r>
                      <a:r>
                        <a:rPr sz="900" i="1" dirty="0">
                          <a:latin typeface="Arial"/>
                          <a:cs typeface="Arial"/>
                        </a:rPr>
                        <a:t>p</a:t>
                      </a:r>
                      <a:r>
                        <a:rPr sz="900" i="1" spc="5" dirty="0">
                          <a:latin typeface="Arial"/>
                          <a:cs typeface="Arial"/>
                        </a:rPr>
                        <a:t>rogram.</a:t>
                      </a:r>
                      <a:endParaRPr sz="900">
                        <a:latin typeface="Arial"/>
                        <a:cs typeface="Arial"/>
                      </a:endParaRPr>
                    </a:p>
                  </a:txBody>
                  <a:tcPr marL="0" marR="0" marT="120014"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BE1B7"/>
                    </a:solidFill>
                  </a:tcPr>
                </a:tc>
                <a:tc>
                  <a:txBody>
                    <a:bodyPr/>
                    <a:lstStyle/>
                    <a:p>
                      <a:pPr marL="95250" marR="87630" indent="-635" algn="ctr">
                        <a:lnSpc>
                          <a:spcPts val="1040"/>
                        </a:lnSpc>
                        <a:spcBef>
                          <a:spcPts val="944"/>
                        </a:spcBef>
                      </a:pPr>
                      <a:r>
                        <a:rPr sz="900" i="1" spc="-10" dirty="0">
                          <a:latin typeface="Arial"/>
                          <a:cs typeface="Arial"/>
                        </a:rPr>
                        <a:t>Children </a:t>
                      </a:r>
                      <a:r>
                        <a:rPr sz="900" i="1" spc="-5" dirty="0">
                          <a:latin typeface="Arial"/>
                          <a:cs typeface="Arial"/>
                        </a:rPr>
                        <a:t>demonstrate </a:t>
                      </a:r>
                      <a:r>
                        <a:rPr sz="900" i="1" spc="-25" dirty="0">
                          <a:latin typeface="Arial"/>
                          <a:cs typeface="Arial"/>
                        </a:rPr>
                        <a:t>an </a:t>
                      </a:r>
                      <a:r>
                        <a:rPr sz="900" i="1" spc="-20" dirty="0">
                          <a:latin typeface="Arial"/>
                          <a:cs typeface="Arial"/>
                        </a:rPr>
                        <a:t> </a:t>
                      </a:r>
                      <a:r>
                        <a:rPr sz="900" i="1" dirty="0">
                          <a:latin typeface="Arial"/>
                          <a:cs typeface="Arial"/>
                        </a:rPr>
                        <a:t>ability</a:t>
                      </a:r>
                      <a:r>
                        <a:rPr sz="900" i="1" spc="-35" dirty="0">
                          <a:latin typeface="Arial"/>
                          <a:cs typeface="Arial"/>
                        </a:rPr>
                        <a:t> </a:t>
                      </a:r>
                      <a:r>
                        <a:rPr sz="900" i="1" spc="10" dirty="0">
                          <a:latin typeface="Arial"/>
                          <a:cs typeface="Arial"/>
                        </a:rPr>
                        <a:t>to</a:t>
                      </a:r>
                      <a:r>
                        <a:rPr sz="900" i="1" spc="-30" dirty="0">
                          <a:latin typeface="Arial"/>
                          <a:cs typeface="Arial"/>
                        </a:rPr>
                        <a:t> </a:t>
                      </a:r>
                      <a:r>
                        <a:rPr sz="900" i="1" spc="-20" dirty="0">
                          <a:latin typeface="Arial"/>
                          <a:cs typeface="Arial"/>
                        </a:rPr>
                        <a:t>organise</a:t>
                      </a:r>
                      <a:r>
                        <a:rPr sz="900" i="1" spc="-30" dirty="0">
                          <a:latin typeface="Arial"/>
                          <a:cs typeface="Arial"/>
                        </a:rPr>
                        <a:t> </a:t>
                      </a:r>
                      <a:r>
                        <a:rPr sz="900" i="1" spc="-10" dirty="0">
                          <a:latin typeface="Arial"/>
                          <a:cs typeface="Arial"/>
                        </a:rPr>
                        <a:t>data</a:t>
                      </a:r>
                      <a:r>
                        <a:rPr sz="900" i="1" spc="-30" dirty="0">
                          <a:latin typeface="Arial"/>
                          <a:cs typeface="Arial"/>
                        </a:rPr>
                        <a:t> </a:t>
                      </a:r>
                      <a:r>
                        <a:rPr sz="900" i="1" spc="-20" dirty="0">
                          <a:latin typeface="Arial"/>
                          <a:cs typeface="Arial"/>
                        </a:rPr>
                        <a:t>using, </a:t>
                      </a:r>
                      <a:r>
                        <a:rPr sz="900" i="1" spc="-235" dirty="0">
                          <a:latin typeface="Arial"/>
                          <a:cs typeface="Arial"/>
                        </a:rPr>
                        <a:t> </a:t>
                      </a:r>
                      <a:r>
                        <a:rPr sz="900" i="1" dirty="0">
                          <a:latin typeface="Arial"/>
                          <a:cs typeface="Arial"/>
                        </a:rPr>
                        <a:t>for</a:t>
                      </a:r>
                      <a:r>
                        <a:rPr sz="900" i="1" spc="-30" dirty="0">
                          <a:latin typeface="Arial"/>
                          <a:cs typeface="Arial"/>
                        </a:rPr>
                        <a:t> </a:t>
                      </a:r>
                      <a:r>
                        <a:rPr sz="900" i="1" dirty="0">
                          <a:latin typeface="Arial"/>
                          <a:cs typeface="Arial"/>
                        </a:rPr>
                        <a:t>example,</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database</a:t>
                      </a:r>
                      <a:r>
                        <a:rPr sz="900" i="1" spc="-30" dirty="0">
                          <a:latin typeface="Arial"/>
                          <a:cs typeface="Arial"/>
                        </a:rPr>
                        <a:t> </a:t>
                      </a:r>
                      <a:r>
                        <a:rPr sz="900" i="1" dirty="0">
                          <a:latin typeface="Arial"/>
                          <a:cs typeface="Arial"/>
                        </a:rPr>
                        <a:t>such  as</a:t>
                      </a:r>
                      <a:r>
                        <a:rPr sz="900" i="1" spc="-30" dirty="0">
                          <a:latin typeface="Arial"/>
                          <a:cs typeface="Arial"/>
                        </a:rPr>
                        <a:t> </a:t>
                      </a:r>
                      <a:r>
                        <a:rPr sz="850" u="sng" dirty="0">
                          <a:uFill>
                            <a:solidFill>
                              <a:srgbClr val="000000"/>
                            </a:solidFill>
                          </a:uFill>
                          <a:latin typeface="Arial"/>
                          <a:cs typeface="Arial"/>
                          <a:hlinkClick r:id="rId2"/>
                        </a:rPr>
                        <a:t>2Investigate</a:t>
                      </a:r>
                      <a:r>
                        <a:rPr sz="850" spc="-15" dirty="0">
                          <a:latin typeface="Arial"/>
                          <a:cs typeface="Arial"/>
                          <a:hlinkClick r:id="rId2"/>
                        </a:rPr>
                        <a:t> </a:t>
                      </a:r>
                      <a:r>
                        <a:rPr sz="900" i="1" dirty="0">
                          <a:latin typeface="Arial"/>
                          <a:cs typeface="Arial"/>
                        </a:rPr>
                        <a:t>and</a:t>
                      </a:r>
                      <a:r>
                        <a:rPr sz="900" i="1" spc="-30" dirty="0">
                          <a:latin typeface="Arial"/>
                          <a:cs typeface="Arial"/>
                        </a:rPr>
                        <a:t> </a:t>
                      </a:r>
                      <a:r>
                        <a:rPr sz="900" i="1" dirty="0">
                          <a:latin typeface="Arial"/>
                          <a:cs typeface="Arial"/>
                        </a:rPr>
                        <a:t>can  </a:t>
                      </a:r>
                      <a:r>
                        <a:rPr sz="900" i="1" spc="-10" dirty="0">
                          <a:latin typeface="Arial"/>
                          <a:cs typeface="Arial"/>
                        </a:rPr>
                        <a:t>retrieve </a:t>
                      </a:r>
                      <a:r>
                        <a:rPr sz="900" i="1" spc="-15" dirty="0">
                          <a:latin typeface="Arial"/>
                          <a:cs typeface="Arial"/>
                        </a:rPr>
                        <a:t>specific </a:t>
                      </a:r>
                      <a:r>
                        <a:rPr sz="900" i="1" spc="-10" dirty="0">
                          <a:latin typeface="Arial"/>
                          <a:cs typeface="Arial"/>
                        </a:rPr>
                        <a:t>data </a:t>
                      </a:r>
                      <a:r>
                        <a:rPr sz="900" i="1" spc="5" dirty="0">
                          <a:latin typeface="Arial"/>
                          <a:cs typeface="Arial"/>
                        </a:rPr>
                        <a:t>for </a:t>
                      </a:r>
                      <a:r>
                        <a:rPr sz="900" i="1" spc="10" dirty="0">
                          <a:latin typeface="Arial"/>
                          <a:cs typeface="Arial"/>
                        </a:rPr>
                        <a:t> </a:t>
                      </a:r>
                      <a:r>
                        <a:rPr sz="900" i="1" spc="-5" dirty="0">
                          <a:latin typeface="Arial"/>
                          <a:cs typeface="Arial"/>
                        </a:rPr>
                        <a:t>conducting</a:t>
                      </a:r>
                      <a:r>
                        <a:rPr sz="900" i="1" spc="-35" dirty="0">
                          <a:latin typeface="Arial"/>
                          <a:cs typeface="Arial"/>
                        </a:rPr>
                        <a:t> </a:t>
                      </a:r>
                      <a:r>
                        <a:rPr sz="900" i="1" spc="-10" dirty="0">
                          <a:latin typeface="Arial"/>
                          <a:cs typeface="Arial"/>
                        </a:rPr>
                        <a:t>simple</a:t>
                      </a:r>
                      <a:r>
                        <a:rPr sz="900" i="1" spc="-30" dirty="0">
                          <a:latin typeface="Arial"/>
                          <a:cs typeface="Arial"/>
                        </a:rPr>
                        <a:t> searches.</a:t>
                      </a:r>
                      <a:endParaRPr sz="900">
                        <a:latin typeface="Arial"/>
                        <a:cs typeface="Arial"/>
                      </a:endParaRPr>
                    </a:p>
                    <a:p>
                      <a:pPr marL="88900" marR="81280" algn="ctr">
                        <a:lnSpc>
                          <a:spcPts val="1040"/>
                        </a:lnSpc>
                        <a:spcBef>
                          <a:spcPts val="25"/>
                        </a:spcBef>
                      </a:pPr>
                      <a:r>
                        <a:rPr sz="900" i="1" dirty="0">
                          <a:latin typeface="Arial"/>
                          <a:cs typeface="Arial"/>
                        </a:rPr>
                        <a:t>Children</a:t>
                      </a:r>
                      <a:r>
                        <a:rPr sz="900" i="1" spc="-30" dirty="0">
                          <a:latin typeface="Arial"/>
                          <a:cs typeface="Arial"/>
                        </a:rPr>
                        <a:t> </a:t>
                      </a:r>
                      <a:r>
                        <a:rPr sz="900" i="1" dirty="0">
                          <a:latin typeface="Arial"/>
                          <a:cs typeface="Arial"/>
                        </a:rPr>
                        <a:t>are</a:t>
                      </a:r>
                      <a:r>
                        <a:rPr sz="900" i="1" spc="-30" dirty="0">
                          <a:latin typeface="Arial"/>
                          <a:cs typeface="Arial"/>
                        </a:rPr>
                        <a:t> </a:t>
                      </a:r>
                      <a:r>
                        <a:rPr sz="900" i="1" dirty="0">
                          <a:latin typeface="Arial"/>
                          <a:cs typeface="Arial"/>
                        </a:rPr>
                        <a:t>able</a:t>
                      </a:r>
                      <a:r>
                        <a:rPr sz="900" i="1" spc="-30" dirty="0">
                          <a:latin typeface="Arial"/>
                          <a:cs typeface="Arial"/>
                        </a:rPr>
                        <a:t> </a:t>
                      </a:r>
                      <a:r>
                        <a:rPr sz="900" i="1" dirty="0">
                          <a:latin typeface="Arial"/>
                          <a:cs typeface="Arial"/>
                        </a:rPr>
                        <a:t>to</a:t>
                      </a:r>
                      <a:r>
                        <a:rPr sz="900" i="1" spc="-30" dirty="0">
                          <a:latin typeface="Arial"/>
                          <a:cs typeface="Arial"/>
                        </a:rPr>
                        <a:t> </a:t>
                      </a:r>
                      <a:r>
                        <a:rPr sz="900" i="1" dirty="0">
                          <a:latin typeface="Arial"/>
                          <a:cs typeface="Arial"/>
                        </a:rPr>
                        <a:t>edit</a:t>
                      </a:r>
                      <a:r>
                        <a:rPr sz="900" i="1" spc="-30" dirty="0">
                          <a:latin typeface="Arial"/>
                          <a:cs typeface="Arial"/>
                        </a:rPr>
                        <a:t> </a:t>
                      </a:r>
                      <a:r>
                        <a:rPr sz="900" i="1" dirty="0">
                          <a:latin typeface="Arial"/>
                          <a:cs typeface="Arial"/>
                        </a:rPr>
                        <a:t>more  </a:t>
                      </a:r>
                      <a:r>
                        <a:rPr sz="900" i="1" spc="-15" dirty="0">
                          <a:latin typeface="Arial"/>
                          <a:cs typeface="Arial"/>
                        </a:rPr>
                        <a:t>complex </a:t>
                      </a:r>
                      <a:r>
                        <a:rPr sz="900" i="1" dirty="0">
                          <a:latin typeface="Arial"/>
                          <a:cs typeface="Arial"/>
                        </a:rPr>
                        <a:t>digital </a:t>
                      </a:r>
                      <a:r>
                        <a:rPr sz="900" i="1" spc="-10" dirty="0">
                          <a:latin typeface="Arial"/>
                          <a:cs typeface="Arial"/>
                        </a:rPr>
                        <a:t>data </a:t>
                      </a:r>
                      <a:r>
                        <a:rPr sz="900" i="1" spc="-25" dirty="0">
                          <a:latin typeface="Arial"/>
                          <a:cs typeface="Arial"/>
                        </a:rPr>
                        <a:t>such </a:t>
                      </a:r>
                      <a:r>
                        <a:rPr sz="900" i="1" spc="-40" dirty="0">
                          <a:latin typeface="Arial"/>
                          <a:cs typeface="Arial"/>
                        </a:rPr>
                        <a:t>as </a:t>
                      </a:r>
                      <a:r>
                        <a:rPr sz="900" i="1" spc="-35" dirty="0">
                          <a:latin typeface="Arial"/>
                          <a:cs typeface="Arial"/>
                        </a:rPr>
                        <a:t> </a:t>
                      </a:r>
                      <a:r>
                        <a:rPr sz="900" i="1" spc="-20" dirty="0">
                          <a:latin typeface="Arial"/>
                          <a:cs typeface="Arial"/>
                        </a:rPr>
                        <a:t>music</a:t>
                      </a:r>
                      <a:r>
                        <a:rPr sz="900" i="1" spc="-35" dirty="0">
                          <a:latin typeface="Arial"/>
                          <a:cs typeface="Arial"/>
                        </a:rPr>
                        <a:t> </a:t>
                      </a:r>
                      <a:r>
                        <a:rPr sz="900" i="1" spc="-10" dirty="0">
                          <a:latin typeface="Arial"/>
                          <a:cs typeface="Arial"/>
                        </a:rPr>
                        <a:t>compositions</a:t>
                      </a:r>
                      <a:endParaRPr sz="900">
                        <a:latin typeface="Arial"/>
                        <a:cs typeface="Arial"/>
                      </a:endParaRPr>
                    </a:p>
                    <a:p>
                      <a:pPr marL="89535" marR="81915" algn="ctr">
                        <a:lnSpc>
                          <a:spcPct val="93500"/>
                        </a:lnSpc>
                        <a:spcBef>
                          <a:spcPts val="210"/>
                        </a:spcBef>
                      </a:pPr>
                      <a:r>
                        <a:rPr sz="900" i="1" spc="15" dirty="0">
                          <a:latin typeface="Arial"/>
                          <a:cs typeface="Arial"/>
                        </a:rPr>
                        <a:t>within </a:t>
                      </a:r>
                      <a:r>
                        <a:rPr sz="1275" u="sng" spc="-7" baseline="6535" dirty="0">
                          <a:uFill>
                            <a:solidFill>
                              <a:srgbClr val="000000"/>
                            </a:solidFill>
                          </a:uFill>
                          <a:latin typeface="Arial"/>
                          <a:cs typeface="Arial"/>
                          <a:hlinkClick r:id="rId3"/>
                        </a:rPr>
                        <a:t>2Sequence</a:t>
                      </a:r>
                      <a:r>
                        <a:rPr sz="900" i="1" spc="-5" dirty="0">
                          <a:latin typeface="Arial"/>
                          <a:cs typeface="Arial"/>
                        </a:rPr>
                        <a:t>. </a:t>
                      </a:r>
                      <a:r>
                        <a:rPr sz="900" i="1" spc="-15" dirty="0">
                          <a:latin typeface="Arial"/>
                          <a:cs typeface="Arial"/>
                        </a:rPr>
                        <a:t>Children </a:t>
                      </a:r>
                      <a:r>
                        <a:rPr sz="900" i="1" spc="-10" dirty="0">
                          <a:latin typeface="Arial"/>
                          <a:cs typeface="Arial"/>
                        </a:rPr>
                        <a:t> </a:t>
                      </a:r>
                      <a:r>
                        <a:rPr sz="900" i="1" dirty="0">
                          <a:latin typeface="Arial"/>
                          <a:cs typeface="Arial"/>
                        </a:rPr>
                        <a:t>are</a:t>
                      </a:r>
                      <a:r>
                        <a:rPr sz="900" i="1" spc="-30" dirty="0">
                          <a:latin typeface="Arial"/>
                          <a:cs typeface="Arial"/>
                        </a:rPr>
                        <a:t> </a:t>
                      </a:r>
                      <a:r>
                        <a:rPr sz="900" i="1" dirty="0">
                          <a:latin typeface="Arial"/>
                          <a:cs typeface="Arial"/>
                        </a:rPr>
                        <a:t>confident</a:t>
                      </a:r>
                      <a:r>
                        <a:rPr sz="900" i="1" spc="-30" dirty="0">
                          <a:latin typeface="Arial"/>
                          <a:cs typeface="Arial"/>
                        </a:rPr>
                        <a:t> </a:t>
                      </a:r>
                      <a:r>
                        <a:rPr sz="900" i="1" dirty="0">
                          <a:latin typeface="Arial"/>
                          <a:cs typeface="Arial"/>
                        </a:rPr>
                        <a:t>when</a:t>
                      </a:r>
                      <a:r>
                        <a:rPr sz="900" i="1" spc="-30" dirty="0">
                          <a:latin typeface="Arial"/>
                          <a:cs typeface="Arial"/>
                        </a:rPr>
                        <a:t> </a:t>
                      </a:r>
                      <a:r>
                        <a:rPr sz="900" i="1" dirty="0">
                          <a:latin typeface="Arial"/>
                          <a:cs typeface="Arial"/>
                        </a:rPr>
                        <a:t>creating,  </a:t>
                      </a:r>
                      <a:r>
                        <a:rPr sz="900" i="1" spc="-15" dirty="0">
                          <a:latin typeface="Arial"/>
                          <a:cs typeface="Arial"/>
                        </a:rPr>
                        <a:t>naming,</a:t>
                      </a:r>
                      <a:r>
                        <a:rPr sz="900" i="1" spc="-50" dirty="0">
                          <a:latin typeface="Arial"/>
                          <a:cs typeface="Arial"/>
                        </a:rPr>
                        <a:t> </a:t>
                      </a:r>
                      <a:r>
                        <a:rPr sz="900" i="1" spc="-15" dirty="0">
                          <a:latin typeface="Arial"/>
                          <a:cs typeface="Arial"/>
                        </a:rPr>
                        <a:t>saving</a:t>
                      </a:r>
                      <a:r>
                        <a:rPr sz="900" i="1" spc="-45" dirty="0">
                          <a:latin typeface="Arial"/>
                          <a:cs typeface="Arial"/>
                        </a:rPr>
                        <a:t> </a:t>
                      </a:r>
                      <a:r>
                        <a:rPr sz="900" i="1" spc="-15" dirty="0">
                          <a:latin typeface="Arial"/>
                          <a:cs typeface="Arial"/>
                        </a:rPr>
                        <a:t>and</a:t>
                      </a:r>
                      <a:r>
                        <a:rPr sz="900" i="1" spc="-45" dirty="0">
                          <a:latin typeface="Arial"/>
                          <a:cs typeface="Arial"/>
                        </a:rPr>
                        <a:t> </a:t>
                      </a:r>
                      <a:r>
                        <a:rPr sz="900" i="1" spc="-5" dirty="0">
                          <a:latin typeface="Arial"/>
                          <a:cs typeface="Arial"/>
                        </a:rPr>
                        <a:t>retrieving </a:t>
                      </a:r>
                      <a:r>
                        <a:rPr sz="900" i="1" spc="-235" dirty="0">
                          <a:latin typeface="Arial"/>
                          <a:cs typeface="Arial"/>
                        </a:rPr>
                        <a:t> </a:t>
                      </a:r>
                      <a:r>
                        <a:rPr sz="900" i="1" dirty="0">
                          <a:latin typeface="Arial"/>
                          <a:cs typeface="Arial"/>
                        </a:rPr>
                        <a:t>content.</a:t>
                      </a:r>
                      <a:r>
                        <a:rPr sz="900" i="1" spc="-30" dirty="0">
                          <a:latin typeface="Arial"/>
                          <a:cs typeface="Arial"/>
                        </a:rPr>
                        <a:t> </a:t>
                      </a:r>
                      <a:r>
                        <a:rPr sz="900" i="1" dirty="0">
                          <a:latin typeface="Arial"/>
                          <a:cs typeface="Arial"/>
                        </a:rPr>
                        <a:t>Children</a:t>
                      </a:r>
                      <a:r>
                        <a:rPr sz="900" i="1" spc="-30" dirty="0">
                          <a:latin typeface="Arial"/>
                          <a:cs typeface="Arial"/>
                        </a:rPr>
                        <a:t> </a:t>
                      </a:r>
                      <a:r>
                        <a:rPr sz="900" i="1" dirty="0">
                          <a:latin typeface="Arial"/>
                          <a:cs typeface="Arial"/>
                        </a:rPr>
                        <a:t>use</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range  </a:t>
                      </a:r>
                      <a:r>
                        <a:rPr sz="900" i="1" spc="5" dirty="0">
                          <a:latin typeface="Arial"/>
                          <a:cs typeface="Arial"/>
                        </a:rPr>
                        <a:t>of </a:t>
                      </a:r>
                      <a:r>
                        <a:rPr sz="900" i="1" spc="-20" dirty="0">
                          <a:latin typeface="Arial"/>
                          <a:cs typeface="Arial"/>
                        </a:rPr>
                        <a:t>media </a:t>
                      </a:r>
                      <a:r>
                        <a:rPr sz="900" i="1" spc="-5" dirty="0">
                          <a:latin typeface="Arial"/>
                          <a:cs typeface="Arial"/>
                        </a:rPr>
                        <a:t>in </a:t>
                      </a:r>
                      <a:r>
                        <a:rPr sz="900" i="1" dirty="0">
                          <a:latin typeface="Arial"/>
                          <a:cs typeface="Arial"/>
                        </a:rPr>
                        <a:t>their digital </a:t>
                      </a:r>
                      <a:r>
                        <a:rPr sz="900" i="1" spc="5" dirty="0">
                          <a:latin typeface="Arial"/>
                          <a:cs typeface="Arial"/>
                        </a:rPr>
                        <a:t> </a:t>
                      </a:r>
                      <a:r>
                        <a:rPr sz="900" i="1" spc="-5" dirty="0">
                          <a:latin typeface="Arial"/>
                          <a:cs typeface="Arial"/>
                        </a:rPr>
                        <a:t>content</a:t>
                      </a:r>
                      <a:r>
                        <a:rPr sz="900" i="1" dirty="0">
                          <a:latin typeface="Arial"/>
                          <a:cs typeface="Arial"/>
                        </a:rPr>
                        <a:t> </a:t>
                      </a:r>
                      <a:r>
                        <a:rPr sz="900" i="1" spc="-5" dirty="0">
                          <a:latin typeface="Arial"/>
                          <a:cs typeface="Arial"/>
                        </a:rPr>
                        <a:t>including</a:t>
                      </a:r>
                      <a:r>
                        <a:rPr sz="900" i="1" spc="240" dirty="0">
                          <a:latin typeface="Arial"/>
                          <a:cs typeface="Arial"/>
                        </a:rPr>
                        <a:t> </a:t>
                      </a:r>
                      <a:r>
                        <a:rPr sz="900" i="1" spc="-15" dirty="0">
                          <a:latin typeface="Arial"/>
                          <a:cs typeface="Arial"/>
                        </a:rPr>
                        <a:t>photos, </a:t>
                      </a:r>
                      <a:r>
                        <a:rPr sz="900" i="1" spc="-10" dirty="0">
                          <a:latin typeface="Arial"/>
                          <a:cs typeface="Arial"/>
                        </a:rPr>
                        <a:t> </a:t>
                      </a:r>
                      <a:r>
                        <a:rPr sz="900" i="1" spc="10" dirty="0">
                          <a:latin typeface="Arial"/>
                          <a:cs typeface="Arial"/>
                        </a:rPr>
                        <a:t>text</a:t>
                      </a:r>
                      <a:r>
                        <a:rPr sz="900" i="1" spc="-35" dirty="0">
                          <a:latin typeface="Arial"/>
                          <a:cs typeface="Arial"/>
                        </a:rPr>
                        <a:t> </a:t>
                      </a:r>
                      <a:r>
                        <a:rPr sz="900" i="1" spc="-15" dirty="0">
                          <a:latin typeface="Arial"/>
                          <a:cs typeface="Arial"/>
                        </a:rPr>
                        <a:t>and</a:t>
                      </a:r>
                      <a:r>
                        <a:rPr sz="900" i="1" spc="-35" dirty="0">
                          <a:latin typeface="Arial"/>
                          <a:cs typeface="Arial"/>
                        </a:rPr>
                        <a:t> </a:t>
                      </a:r>
                      <a:r>
                        <a:rPr sz="900" i="1" spc="-15" dirty="0">
                          <a:latin typeface="Arial"/>
                          <a:cs typeface="Arial"/>
                        </a:rPr>
                        <a:t>sound.</a:t>
                      </a:r>
                      <a:endParaRPr sz="900">
                        <a:latin typeface="Arial"/>
                        <a:cs typeface="Arial"/>
                      </a:endParaRPr>
                    </a:p>
                  </a:txBody>
                  <a:tcPr marL="0" marR="0" marT="120014"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6FEBD2"/>
                    </a:solidFill>
                  </a:tcPr>
                </a:tc>
                <a:tc>
                  <a:txBody>
                    <a:bodyPr/>
                    <a:lstStyle/>
                    <a:p>
                      <a:pPr marL="118745" marR="110489" indent="-1270" algn="ctr">
                        <a:lnSpc>
                          <a:spcPts val="1050"/>
                        </a:lnSpc>
                        <a:spcBef>
                          <a:spcPts val="935"/>
                        </a:spcBef>
                      </a:pPr>
                      <a:r>
                        <a:rPr sz="900" i="1" dirty="0">
                          <a:latin typeface="Arial"/>
                          <a:cs typeface="Arial"/>
                        </a:rPr>
                        <a:t>Children</a:t>
                      </a:r>
                      <a:r>
                        <a:rPr sz="900" i="1" spc="-3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effectively  </a:t>
                      </a:r>
                      <a:r>
                        <a:rPr sz="900" i="1" spc="-5" dirty="0">
                          <a:latin typeface="Arial"/>
                          <a:cs typeface="Arial"/>
                        </a:rPr>
                        <a:t>retrieve</a:t>
                      </a:r>
                      <a:r>
                        <a:rPr sz="900" i="1" spc="-40" dirty="0">
                          <a:latin typeface="Arial"/>
                          <a:cs typeface="Arial"/>
                        </a:rPr>
                        <a:t> </a:t>
                      </a:r>
                      <a:r>
                        <a:rPr sz="900" i="1" spc="-15" dirty="0">
                          <a:latin typeface="Arial"/>
                          <a:cs typeface="Arial"/>
                        </a:rPr>
                        <a:t>relevant,</a:t>
                      </a:r>
                      <a:r>
                        <a:rPr sz="900" i="1" spc="-35" dirty="0">
                          <a:latin typeface="Arial"/>
                          <a:cs typeface="Arial"/>
                        </a:rPr>
                        <a:t> </a:t>
                      </a:r>
                      <a:r>
                        <a:rPr sz="900" i="1" spc="-5" dirty="0">
                          <a:latin typeface="Arial"/>
                          <a:cs typeface="Arial"/>
                        </a:rPr>
                        <a:t>purposeful </a:t>
                      </a:r>
                      <a:r>
                        <a:rPr sz="900" i="1" spc="-235" dirty="0">
                          <a:latin typeface="Arial"/>
                          <a:cs typeface="Arial"/>
                        </a:rPr>
                        <a:t> </a:t>
                      </a:r>
                      <a:r>
                        <a:rPr sz="900" i="1" dirty="0">
                          <a:latin typeface="Arial"/>
                          <a:cs typeface="Arial"/>
                        </a:rPr>
                        <a:t>digital </a:t>
                      </a:r>
                      <a:r>
                        <a:rPr sz="900" i="1" spc="-5" dirty="0">
                          <a:latin typeface="Arial"/>
                          <a:cs typeface="Arial"/>
                        </a:rPr>
                        <a:t>content </a:t>
                      </a:r>
                      <a:r>
                        <a:rPr sz="900" i="1" spc="-10" dirty="0">
                          <a:latin typeface="Arial"/>
                          <a:cs typeface="Arial"/>
                        </a:rPr>
                        <a:t>using </a:t>
                      </a:r>
                      <a:r>
                        <a:rPr sz="900" i="1" spc="-40" dirty="0">
                          <a:latin typeface="Arial"/>
                          <a:cs typeface="Arial"/>
                        </a:rPr>
                        <a:t>a </a:t>
                      </a:r>
                      <a:r>
                        <a:rPr sz="900" i="1" spc="-35" dirty="0">
                          <a:latin typeface="Arial"/>
                          <a:cs typeface="Arial"/>
                        </a:rPr>
                        <a:t> </a:t>
                      </a:r>
                      <a:r>
                        <a:rPr sz="900" i="1" spc="-25" dirty="0">
                          <a:latin typeface="Arial"/>
                          <a:cs typeface="Arial"/>
                        </a:rPr>
                        <a:t>search </a:t>
                      </a:r>
                      <a:r>
                        <a:rPr sz="900" i="1" spc="-20" dirty="0">
                          <a:latin typeface="Arial"/>
                          <a:cs typeface="Arial"/>
                        </a:rPr>
                        <a:t>engine. </a:t>
                      </a:r>
                      <a:r>
                        <a:rPr sz="900" i="1" spc="-25" dirty="0">
                          <a:latin typeface="Arial"/>
                          <a:cs typeface="Arial"/>
                        </a:rPr>
                        <a:t>They </a:t>
                      </a:r>
                      <a:r>
                        <a:rPr sz="900" i="1" spc="-30" dirty="0">
                          <a:latin typeface="Arial"/>
                          <a:cs typeface="Arial"/>
                        </a:rPr>
                        <a:t>can </a:t>
                      </a:r>
                      <a:r>
                        <a:rPr sz="900" i="1" spc="-25" dirty="0">
                          <a:latin typeface="Arial"/>
                          <a:cs typeface="Arial"/>
                        </a:rPr>
                        <a:t> </a:t>
                      </a:r>
                      <a:r>
                        <a:rPr sz="900" i="1" spc="-5" dirty="0">
                          <a:latin typeface="Arial"/>
                          <a:cs typeface="Arial"/>
                        </a:rPr>
                        <a:t>apply </a:t>
                      </a:r>
                      <a:r>
                        <a:rPr sz="900" i="1" spc="5" dirty="0">
                          <a:latin typeface="Arial"/>
                          <a:cs typeface="Arial"/>
                        </a:rPr>
                        <a:t>their </a:t>
                      </a:r>
                      <a:r>
                        <a:rPr sz="900" i="1" spc="-10" dirty="0">
                          <a:latin typeface="Arial"/>
                          <a:cs typeface="Arial"/>
                        </a:rPr>
                        <a:t>learning </a:t>
                      </a:r>
                      <a:r>
                        <a:rPr sz="900" i="1" spc="10" dirty="0">
                          <a:latin typeface="Arial"/>
                          <a:cs typeface="Arial"/>
                        </a:rPr>
                        <a:t>of </a:t>
                      </a:r>
                      <a:r>
                        <a:rPr sz="900" i="1" spc="15" dirty="0">
                          <a:latin typeface="Arial"/>
                          <a:cs typeface="Arial"/>
                        </a:rPr>
                        <a:t> </a:t>
                      </a:r>
                      <a:r>
                        <a:rPr sz="900" i="1" spc="-10" dirty="0">
                          <a:latin typeface="Arial"/>
                          <a:cs typeface="Arial"/>
                        </a:rPr>
                        <a:t>effective </a:t>
                      </a:r>
                      <a:r>
                        <a:rPr sz="900" i="1" spc="-20" dirty="0">
                          <a:latin typeface="Arial"/>
                          <a:cs typeface="Arial"/>
                        </a:rPr>
                        <a:t>searching </a:t>
                      </a:r>
                      <a:r>
                        <a:rPr sz="900" i="1" spc="-10" dirty="0">
                          <a:latin typeface="Arial"/>
                          <a:cs typeface="Arial"/>
                        </a:rPr>
                        <a:t>beyond </a:t>
                      </a:r>
                      <a:r>
                        <a:rPr sz="900" i="1" spc="-5" dirty="0">
                          <a:latin typeface="Arial"/>
                          <a:cs typeface="Arial"/>
                        </a:rPr>
                        <a:t> the </a:t>
                      </a:r>
                      <a:r>
                        <a:rPr sz="900" i="1" spc="-25" dirty="0">
                          <a:latin typeface="Arial"/>
                          <a:cs typeface="Arial"/>
                        </a:rPr>
                        <a:t>classroom. They </a:t>
                      </a:r>
                      <a:r>
                        <a:rPr sz="900" i="1" spc="-30" dirty="0">
                          <a:latin typeface="Arial"/>
                          <a:cs typeface="Arial"/>
                        </a:rPr>
                        <a:t>can </a:t>
                      </a:r>
                      <a:r>
                        <a:rPr sz="900" i="1" spc="-25" dirty="0">
                          <a:latin typeface="Arial"/>
                          <a:cs typeface="Arial"/>
                        </a:rPr>
                        <a:t> share</a:t>
                      </a:r>
                      <a:r>
                        <a:rPr sz="900" i="1" spc="-40" dirty="0">
                          <a:latin typeface="Arial"/>
                          <a:cs typeface="Arial"/>
                        </a:rPr>
                        <a:t> </a:t>
                      </a:r>
                      <a:r>
                        <a:rPr sz="900" i="1" dirty="0">
                          <a:latin typeface="Arial"/>
                          <a:cs typeface="Arial"/>
                        </a:rPr>
                        <a:t>this</a:t>
                      </a:r>
                      <a:r>
                        <a:rPr sz="900" i="1" spc="-35" dirty="0">
                          <a:latin typeface="Arial"/>
                          <a:cs typeface="Arial"/>
                        </a:rPr>
                        <a:t> </a:t>
                      </a:r>
                      <a:r>
                        <a:rPr sz="900" i="1" spc="-10" dirty="0">
                          <a:latin typeface="Arial"/>
                          <a:cs typeface="Arial"/>
                        </a:rPr>
                        <a:t>knowledge,</a:t>
                      </a:r>
                      <a:r>
                        <a:rPr sz="900" i="1" spc="-40" dirty="0">
                          <a:latin typeface="Arial"/>
                          <a:cs typeface="Arial"/>
                        </a:rPr>
                        <a:t> </a:t>
                      </a:r>
                      <a:r>
                        <a:rPr sz="900" i="1" spc="-35" dirty="0">
                          <a:latin typeface="Arial"/>
                          <a:cs typeface="Arial"/>
                        </a:rPr>
                        <a:t>e.g.</a:t>
                      </a:r>
                      <a:endParaRPr sz="900">
                        <a:latin typeface="Arial"/>
                        <a:cs typeface="Arial"/>
                      </a:endParaRPr>
                    </a:p>
                    <a:p>
                      <a:pPr algn="ctr">
                        <a:lnSpc>
                          <a:spcPts val="965"/>
                        </a:lnSpc>
                      </a:pPr>
                      <a:r>
                        <a:rPr sz="900" i="1" u="sng" dirty="0">
                          <a:uFill>
                            <a:solidFill>
                              <a:srgbClr val="000000"/>
                            </a:solidFill>
                          </a:uFill>
                          <a:latin typeface="Arial"/>
                          <a:cs typeface="Arial"/>
                          <a:hlinkClick r:id="rId4"/>
                        </a:rPr>
                        <a:t>2Publish</a:t>
                      </a:r>
                      <a:r>
                        <a:rPr sz="900" i="1" u="sng" spc="-30" dirty="0">
                          <a:uFill>
                            <a:solidFill>
                              <a:srgbClr val="000000"/>
                            </a:solidFill>
                          </a:uFill>
                          <a:latin typeface="Arial"/>
                          <a:cs typeface="Arial"/>
                          <a:hlinkClick r:id="rId4"/>
                        </a:rPr>
                        <a:t> </a:t>
                      </a:r>
                      <a:r>
                        <a:rPr sz="900" i="1" u="sng" dirty="0">
                          <a:uFill>
                            <a:solidFill>
                              <a:srgbClr val="000000"/>
                            </a:solidFill>
                          </a:uFill>
                          <a:latin typeface="Arial"/>
                          <a:cs typeface="Arial"/>
                          <a:hlinkClick r:id="rId4"/>
                        </a:rPr>
                        <a:t>example</a:t>
                      </a:r>
                      <a:r>
                        <a:rPr sz="900" i="1" u="sng" spc="-30" dirty="0">
                          <a:uFill>
                            <a:solidFill>
                              <a:srgbClr val="000000"/>
                            </a:solidFill>
                          </a:uFill>
                          <a:latin typeface="Arial"/>
                          <a:cs typeface="Arial"/>
                          <a:hlinkClick r:id="rId4"/>
                        </a:rPr>
                        <a:t> </a:t>
                      </a:r>
                      <a:r>
                        <a:rPr sz="900" i="1" u="sng" dirty="0">
                          <a:uFill>
                            <a:solidFill>
                              <a:srgbClr val="000000"/>
                            </a:solidFill>
                          </a:uFill>
                          <a:latin typeface="Arial"/>
                          <a:cs typeface="Arial"/>
                          <a:hlinkClick r:id="rId4"/>
                        </a:rPr>
                        <a:t>template</a:t>
                      </a:r>
                      <a:r>
                        <a:rPr sz="900" i="1" dirty="0">
                          <a:latin typeface="Arial"/>
                          <a:cs typeface="Arial"/>
                        </a:rPr>
                        <a:t>.</a:t>
                      </a:r>
                      <a:endParaRPr sz="900">
                        <a:latin typeface="Arial"/>
                        <a:cs typeface="Arial"/>
                      </a:endParaRPr>
                    </a:p>
                    <a:p>
                      <a:pPr marL="107314" marR="99695" algn="ctr">
                        <a:lnSpc>
                          <a:spcPts val="1050"/>
                        </a:lnSpc>
                        <a:spcBef>
                          <a:spcPts val="45"/>
                        </a:spcBef>
                      </a:pPr>
                      <a:r>
                        <a:rPr sz="900" i="1" dirty="0">
                          <a:latin typeface="Arial"/>
                          <a:cs typeface="Arial"/>
                        </a:rPr>
                        <a:t>Children</a:t>
                      </a:r>
                      <a:r>
                        <a:rPr sz="900" i="1" spc="-30" dirty="0">
                          <a:latin typeface="Arial"/>
                          <a:cs typeface="Arial"/>
                        </a:rPr>
                        <a:t> </a:t>
                      </a:r>
                      <a:r>
                        <a:rPr sz="900" i="1" dirty="0">
                          <a:latin typeface="Arial"/>
                          <a:cs typeface="Arial"/>
                        </a:rPr>
                        <a:t>make</a:t>
                      </a:r>
                      <a:r>
                        <a:rPr sz="900" i="1" spc="-30" dirty="0">
                          <a:latin typeface="Arial"/>
                          <a:cs typeface="Arial"/>
                        </a:rPr>
                        <a:t> </a:t>
                      </a:r>
                      <a:r>
                        <a:rPr sz="900" i="1" dirty="0">
                          <a:latin typeface="Arial"/>
                          <a:cs typeface="Arial"/>
                        </a:rPr>
                        <a:t>links</a:t>
                      </a:r>
                      <a:r>
                        <a:rPr sz="900" i="1" spc="-30" dirty="0">
                          <a:latin typeface="Arial"/>
                          <a:cs typeface="Arial"/>
                        </a:rPr>
                        <a:t> </a:t>
                      </a:r>
                      <a:r>
                        <a:rPr sz="900" i="1" dirty="0">
                          <a:latin typeface="Arial"/>
                          <a:cs typeface="Arial"/>
                        </a:rPr>
                        <a:t>between  </a:t>
                      </a:r>
                      <a:r>
                        <a:rPr sz="900" i="1" spc="5" dirty="0">
                          <a:latin typeface="Arial"/>
                          <a:cs typeface="Arial"/>
                        </a:rPr>
                        <a:t>technolog</a:t>
                      </a:r>
                      <a:r>
                        <a:rPr sz="900" i="1" dirty="0">
                          <a:latin typeface="Arial"/>
                          <a:cs typeface="Arial"/>
                        </a:rPr>
                        <a:t>y</a:t>
                      </a:r>
                      <a:r>
                        <a:rPr sz="900" i="1" spc="-30" dirty="0">
                          <a:latin typeface="Arial"/>
                          <a:cs typeface="Arial"/>
                        </a:rPr>
                        <a:t> </a:t>
                      </a:r>
                      <a:r>
                        <a:rPr sz="900" i="1" spc="5" dirty="0">
                          <a:latin typeface="Arial"/>
                          <a:cs typeface="Arial"/>
                        </a:rPr>
                        <a:t>the</a:t>
                      </a:r>
                      <a:r>
                        <a:rPr sz="900" i="1" dirty="0">
                          <a:latin typeface="Arial"/>
                          <a:cs typeface="Arial"/>
                        </a:rPr>
                        <a:t>y</a:t>
                      </a:r>
                      <a:r>
                        <a:rPr sz="900" i="1" spc="-30" dirty="0">
                          <a:latin typeface="Arial"/>
                          <a:cs typeface="Arial"/>
                        </a:rPr>
                        <a:t> </a:t>
                      </a:r>
                      <a:r>
                        <a:rPr sz="900" i="1" spc="5" dirty="0">
                          <a:latin typeface="Arial"/>
                          <a:cs typeface="Arial"/>
                        </a:rPr>
                        <a:t>se</a:t>
                      </a:r>
                      <a:r>
                        <a:rPr sz="900" i="1" dirty="0">
                          <a:latin typeface="Arial"/>
                          <a:cs typeface="Arial"/>
                        </a:rPr>
                        <a:t>e</a:t>
                      </a:r>
                      <a:r>
                        <a:rPr sz="900" i="1" spc="-30" dirty="0">
                          <a:latin typeface="Arial"/>
                          <a:cs typeface="Arial"/>
                        </a:rPr>
                        <a:t> </a:t>
                      </a:r>
                      <a:r>
                        <a:rPr sz="900" i="1" spc="5" dirty="0">
                          <a:latin typeface="Arial"/>
                          <a:cs typeface="Arial"/>
                        </a:rPr>
                        <a:t>around  </a:t>
                      </a:r>
                      <a:r>
                        <a:rPr sz="900" i="1" spc="-10" dirty="0">
                          <a:latin typeface="Arial"/>
                          <a:cs typeface="Arial"/>
                        </a:rPr>
                        <a:t>them,</a:t>
                      </a:r>
                      <a:r>
                        <a:rPr sz="900" i="1" spc="50" dirty="0">
                          <a:latin typeface="Arial"/>
                          <a:cs typeface="Arial"/>
                        </a:rPr>
                        <a:t> </a:t>
                      </a:r>
                      <a:r>
                        <a:rPr sz="900" i="1" spc="-5" dirty="0">
                          <a:latin typeface="Arial"/>
                          <a:cs typeface="Arial"/>
                        </a:rPr>
                        <a:t>coding</a:t>
                      </a:r>
                      <a:r>
                        <a:rPr sz="900" i="1" spc="50" dirty="0">
                          <a:latin typeface="Arial"/>
                          <a:cs typeface="Arial"/>
                        </a:rPr>
                        <a:t> </a:t>
                      </a:r>
                      <a:r>
                        <a:rPr sz="900" i="1" spc="-10" dirty="0">
                          <a:latin typeface="Arial"/>
                          <a:cs typeface="Arial"/>
                        </a:rPr>
                        <a:t>and </a:t>
                      </a:r>
                      <a:r>
                        <a:rPr sz="900" i="1" spc="-5" dirty="0">
                          <a:latin typeface="Arial"/>
                          <a:cs typeface="Arial"/>
                        </a:rPr>
                        <a:t> multimedia</a:t>
                      </a:r>
                      <a:r>
                        <a:rPr sz="900" i="1" spc="-35" dirty="0">
                          <a:latin typeface="Arial"/>
                          <a:cs typeface="Arial"/>
                        </a:rPr>
                        <a:t> </a:t>
                      </a:r>
                      <a:r>
                        <a:rPr sz="900" i="1" spc="10" dirty="0">
                          <a:latin typeface="Arial"/>
                          <a:cs typeface="Arial"/>
                        </a:rPr>
                        <a:t>work</a:t>
                      </a:r>
                      <a:r>
                        <a:rPr sz="900" i="1" spc="-35" dirty="0">
                          <a:latin typeface="Arial"/>
                          <a:cs typeface="Arial"/>
                        </a:rPr>
                        <a:t> </a:t>
                      </a:r>
                      <a:r>
                        <a:rPr sz="900" i="1" spc="-5" dirty="0">
                          <a:latin typeface="Arial"/>
                          <a:cs typeface="Arial"/>
                        </a:rPr>
                        <a:t>they</a:t>
                      </a:r>
                      <a:r>
                        <a:rPr sz="900" i="1" spc="-30" dirty="0">
                          <a:latin typeface="Arial"/>
                          <a:cs typeface="Arial"/>
                        </a:rPr>
                        <a:t> </a:t>
                      </a:r>
                      <a:r>
                        <a:rPr sz="900" i="1" spc="-10" dirty="0">
                          <a:latin typeface="Arial"/>
                          <a:cs typeface="Arial"/>
                        </a:rPr>
                        <a:t>do</a:t>
                      </a:r>
                      <a:r>
                        <a:rPr sz="900" i="1" spc="-35" dirty="0">
                          <a:latin typeface="Arial"/>
                          <a:cs typeface="Arial"/>
                        </a:rPr>
                        <a:t> </a:t>
                      </a:r>
                      <a:r>
                        <a:rPr sz="900" i="1" spc="-5" dirty="0">
                          <a:latin typeface="Arial"/>
                          <a:cs typeface="Arial"/>
                        </a:rPr>
                        <a:t>in</a:t>
                      </a:r>
                      <a:endParaRPr sz="900">
                        <a:latin typeface="Arial"/>
                        <a:cs typeface="Arial"/>
                      </a:endParaRPr>
                    </a:p>
                    <a:p>
                      <a:pPr marL="260350" marR="252729" algn="ctr">
                        <a:lnSpc>
                          <a:spcPct val="92300"/>
                        </a:lnSpc>
                        <a:spcBef>
                          <a:spcPts val="100"/>
                        </a:spcBef>
                      </a:pPr>
                      <a:r>
                        <a:rPr sz="1350" i="1" baseline="6172" dirty="0">
                          <a:latin typeface="Arial"/>
                          <a:cs typeface="Arial"/>
                        </a:rPr>
                        <a:t>school</a:t>
                      </a:r>
                      <a:r>
                        <a:rPr sz="1350" i="1" spc="-44" baseline="6172" dirty="0">
                          <a:latin typeface="Arial"/>
                          <a:cs typeface="Arial"/>
                        </a:rPr>
                        <a:t> </a:t>
                      </a:r>
                      <a:r>
                        <a:rPr sz="1350" i="1" baseline="6172" dirty="0">
                          <a:latin typeface="Arial"/>
                          <a:cs typeface="Arial"/>
                        </a:rPr>
                        <a:t>e.g.</a:t>
                      </a:r>
                      <a:r>
                        <a:rPr sz="1350" i="1" spc="-44" baseline="6172" dirty="0">
                          <a:latin typeface="Arial"/>
                          <a:cs typeface="Arial"/>
                        </a:rPr>
                        <a:t> </a:t>
                      </a:r>
                      <a:r>
                        <a:rPr sz="1350" i="1" u="sng" baseline="6172" dirty="0">
                          <a:uFill>
                            <a:solidFill>
                              <a:srgbClr val="000000"/>
                            </a:solidFill>
                          </a:uFill>
                          <a:latin typeface="Arial"/>
                          <a:cs typeface="Arial"/>
                          <a:hlinkClick r:id="rId5"/>
                        </a:rPr>
                        <a:t>animation</a:t>
                      </a:r>
                      <a:r>
                        <a:rPr sz="1350" i="1" u="sng" spc="-7" baseline="6172" dirty="0">
                          <a:uFill>
                            <a:solidFill>
                              <a:srgbClr val="000000"/>
                            </a:solidFill>
                          </a:uFill>
                          <a:latin typeface="Arial"/>
                          <a:cs typeface="Arial"/>
                          <a:hlinkClick r:id="rId5"/>
                        </a:rPr>
                        <a:t>s</a:t>
                      </a:r>
                      <a:r>
                        <a:rPr sz="900" i="1" dirty="0">
                          <a:latin typeface="Arial"/>
                          <a:cs typeface="Arial"/>
                        </a:rPr>
                        <a:t>,  </a:t>
                      </a:r>
                      <a:r>
                        <a:rPr sz="900" i="1" u="sng" spc="-10" dirty="0">
                          <a:uFill>
                            <a:solidFill>
                              <a:srgbClr val="000000"/>
                            </a:solidFill>
                          </a:uFill>
                          <a:latin typeface="Arial"/>
                          <a:cs typeface="Arial"/>
                          <a:hlinkClick r:id="rId6"/>
                        </a:rPr>
                        <a:t>interactive </a:t>
                      </a:r>
                      <a:r>
                        <a:rPr sz="900" i="1" u="sng" spc="-25" dirty="0">
                          <a:uFill>
                            <a:solidFill>
                              <a:srgbClr val="000000"/>
                            </a:solidFill>
                          </a:uFill>
                          <a:latin typeface="Arial"/>
                          <a:cs typeface="Arial"/>
                          <a:hlinkClick r:id="rId6"/>
                        </a:rPr>
                        <a:t>code</a:t>
                      </a:r>
                      <a:r>
                        <a:rPr sz="900" i="1" spc="-25" dirty="0">
                          <a:latin typeface="Arial"/>
                          <a:cs typeface="Arial"/>
                          <a:hlinkClick r:id="rId6"/>
                        </a:rPr>
                        <a:t> </a:t>
                      </a:r>
                      <a:r>
                        <a:rPr sz="900" i="1" spc="-15" dirty="0">
                          <a:latin typeface="Arial"/>
                          <a:cs typeface="Arial"/>
                        </a:rPr>
                        <a:t>and </a:t>
                      </a:r>
                      <a:r>
                        <a:rPr sz="900" i="1" spc="-10" dirty="0">
                          <a:latin typeface="Arial"/>
                          <a:cs typeface="Arial"/>
                        </a:rPr>
                        <a:t> </a:t>
                      </a:r>
                      <a:r>
                        <a:rPr sz="900" i="1" u="sng" spc="-15" dirty="0">
                          <a:uFill>
                            <a:solidFill>
                              <a:srgbClr val="000000"/>
                            </a:solidFill>
                          </a:uFill>
                          <a:latin typeface="Arial"/>
                          <a:cs typeface="Arial"/>
                        </a:rPr>
                        <a:t>programs</a:t>
                      </a:r>
                      <a:r>
                        <a:rPr sz="900" i="1" spc="-15" dirty="0">
                          <a:latin typeface="Arial"/>
                          <a:cs typeface="Arial"/>
                        </a:rPr>
                        <a:t>.</a:t>
                      </a:r>
                      <a:endParaRPr sz="900">
                        <a:latin typeface="Arial"/>
                        <a:cs typeface="Arial"/>
                      </a:endParaRPr>
                    </a:p>
                  </a:txBody>
                  <a:tcPr marL="0" marR="0" marT="11874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E77A85"/>
                    </a:solidFill>
                  </a:tcPr>
                </a:tc>
                <a:tc>
                  <a:txBody>
                    <a:bodyPr/>
                    <a:lstStyle/>
                    <a:p>
                      <a:pPr marL="140970" marR="133350" indent="635" algn="ctr">
                        <a:lnSpc>
                          <a:spcPts val="1040"/>
                        </a:lnSpc>
                        <a:spcBef>
                          <a:spcPts val="944"/>
                        </a:spcBef>
                      </a:pPr>
                      <a:r>
                        <a:rPr sz="900" i="1" spc="-10" dirty="0">
                          <a:latin typeface="Arial"/>
                          <a:cs typeface="Arial"/>
                        </a:rPr>
                        <a:t>Children </a:t>
                      </a:r>
                      <a:r>
                        <a:rPr sz="900" i="1" spc="10" dirty="0">
                          <a:latin typeface="Arial"/>
                          <a:cs typeface="Arial"/>
                        </a:rPr>
                        <a:t>know </a:t>
                      </a:r>
                      <a:r>
                        <a:rPr sz="900" i="1" dirty="0">
                          <a:latin typeface="Arial"/>
                          <a:cs typeface="Arial"/>
                        </a:rPr>
                        <a:t>the </a:t>
                      </a:r>
                      <a:r>
                        <a:rPr sz="900" i="1" spc="5" dirty="0">
                          <a:latin typeface="Arial"/>
                          <a:cs typeface="Arial"/>
                        </a:rPr>
                        <a:t> </a:t>
                      </a:r>
                      <a:r>
                        <a:rPr sz="900" i="1" spc="-5" dirty="0">
                          <a:latin typeface="Arial"/>
                          <a:cs typeface="Arial"/>
                        </a:rPr>
                        <a:t>implications </a:t>
                      </a:r>
                      <a:r>
                        <a:rPr sz="900" i="1" spc="10" dirty="0">
                          <a:latin typeface="Arial"/>
                          <a:cs typeface="Arial"/>
                        </a:rPr>
                        <a:t>of </a:t>
                      </a:r>
                      <a:r>
                        <a:rPr sz="900" i="1" spc="15" dirty="0">
                          <a:latin typeface="Arial"/>
                          <a:cs typeface="Arial"/>
                        </a:rPr>
                        <a:t> </a:t>
                      </a:r>
                      <a:r>
                        <a:rPr sz="900" i="1" spc="-5" dirty="0">
                          <a:latin typeface="Arial"/>
                          <a:cs typeface="Arial"/>
                        </a:rPr>
                        <a:t>inappropriate </a:t>
                      </a:r>
                      <a:r>
                        <a:rPr sz="900" i="1" spc="-10" dirty="0">
                          <a:latin typeface="Arial"/>
                          <a:cs typeface="Arial"/>
                        </a:rPr>
                        <a:t>online </a:t>
                      </a:r>
                      <a:r>
                        <a:rPr sz="900" i="1" spc="-5" dirty="0">
                          <a:latin typeface="Arial"/>
                          <a:cs typeface="Arial"/>
                        </a:rPr>
                        <a:t> </a:t>
                      </a:r>
                      <a:r>
                        <a:rPr sz="900" i="1" spc="5" dirty="0">
                          <a:latin typeface="Arial"/>
                          <a:cs typeface="Arial"/>
                        </a:rPr>
                        <a:t>searches</a:t>
                      </a:r>
                      <a:r>
                        <a:rPr sz="900" i="1" dirty="0">
                          <a:latin typeface="Arial"/>
                          <a:cs typeface="Arial"/>
                        </a:rPr>
                        <a:t>.</a:t>
                      </a:r>
                      <a:r>
                        <a:rPr sz="900" i="1" spc="-30" dirty="0">
                          <a:latin typeface="Arial"/>
                          <a:cs typeface="Arial"/>
                        </a:rPr>
                        <a:t> </a:t>
                      </a:r>
                      <a:r>
                        <a:rPr sz="900" i="1" spc="5" dirty="0">
                          <a:latin typeface="Arial"/>
                          <a:cs typeface="Arial"/>
                        </a:rPr>
                        <a:t>Childre</a:t>
                      </a:r>
                      <a:r>
                        <a:rPr sz="900" i="1" dirty="0">
                          <a:latin typeface="Arial"/>
                          <a:cs typeface="Arial"/>
                        </a:rPr>
                        <a:t>n</a:t>
                      </a:r>
                      <a:r>
                        <a:rPr sz="900" i="1" spc="-30" dirty="0">
                          <a:latin typeface="Arial"/>
                          <a:cs typeface="Arial"/>
                        </a:rPr>
                        <a:t> </a:t>
                      </a:r>
                      <a:r>
                        <a:rPr sz="900" i="1" spc="5" dirty="0">
                          <a:latin typeface="Arial"/>
                          <a:cs typeface="Arial"/>
                        </a:rPr>
                        <a:t>begi</a:t>
                      </a:r>
                      <a:r>
                        <a:rPr sz="900" i="1" dirty="0">
                          <a:latin typeface="Arial"/>
                          <a:cs typeface="Arial"/>
                        </a:rPr>
                        <a:t>n</a:t>
                      </a:r>
                      <a:r>
                        <a:rPr sz="900" i="1" spc="-30" dirty="0">
                          <a:latin typeface="Arial"/>
                          <a:cs typeface="Arial"/>
                        </a:rPr>
                        <a:t> </a:t>
                      </a:r>
                      <a:r>
                        <a:rPr sz="900" i="1" spc="5" dirty="0">
                          <a:latin typeface="Arial"/>
                          <a:cs typeface="Arial"/>
                        </a:rPr>
                        <a:t>t</a:t>
                      </a:r>
                      <a:r>
                        <a:rPr sz="900" i="1" dirty="0">
                          <a:latin typeface="Arial"/>
                          <a:cs typeface="Arial"/>
                        </a:rPr>
                        <a:t>o  </a:t>
                      </a:r>
                      <a:r>
                        <a:rPr sz="900" i="1" spc="-5" dirty="0">
                          <a:latin typeface="Arial"/>
                          <a:cs typeface="Arial"/>
                        </a:rPr>
                        <a:t>understand</a:t>
                      </a:r>
                      <a:endParaRPr sz="900" dirty="0">
                        <a:latin typeface="Arial"/>
                        <a:cs typeface="Arial"/>
                      </a:endParaRPr>
                    </a:p>
                    <a:p>
                      <a:pPr marL="161925" marR="154305" indent="-635" algn="ctr">
                        <a:lnSpc>
                          <a:spcPts val="1040"/>
                        </a:lnSpc>
                        <a:spcBef>
                          <a:spcPts val="20"/>
                        </a:spcBef>
                      </a:pPr>
                      <a:r>
                        <a:rPr sz="900" i="1" spc="15" dirty="0">
                          <a:latin typeface="Arial"/>
                          <a:cs typeface="Arial"/>
                        </a:rPr>
                        <a:t>how </a:t>
                      </a:r>
                      <a:r>
                        <a:rPr sz="900" i="1" dirty="0">
                          <a:latin typeface="Arial"/>
                          <a:cs typeface="Arial"/>
                        </a:rPr>
                        <a:t>things </a:t>
                      </a:r>
                      <a:r>
                        <a:rPr sz="900" i="1" spc="-25" dirty="0">
                          <a:latin typeface="Arial"/>
                          <a:cs typeface="Arial"/>
                        </a:rPr>
                        <a:t>are </a:t>
                      </a:r>
                      <a:r>
                        <a:rPr sz="900" i="1" spc="-20" dirty="0">
                          <a:latin typeface="Arial"/>
                          <a:cs typeface="Arial"/>
                        </a:rPr>
                        <a:t>shared </a:t>
                      </a:r>
                      <a:r>
                        <a:rPr sz="900" i="1" spc="-15" dirty="0">
                          <a:latin typeface="Arial"/>
                          <a:cs typeface="Arial"/>
                        </a:rPr>
                        <a:t> electronically </a:t>
                      </a:r>
                      <a:r>
                        <a:rPr sz="900" i="1" spc="-25" dirty="0">
                          <a:latin typeface="Arial"/>
                          <a:cs typeface="Arial"/>
                        </a:rPr>
                        <a:t>such </a:t>
                      </a:r>
                      <a:r>
                        <a:rPr sz="900" i="1" spc="-40" dirty="0">
                          <a:latin typeface="Arial"/>
                          <a:cs typeface="Arial"/>
                        </a:rPr>
                        <a:t>as </a:t>
                      </a:r>
                      <a:r>
                        <a:rPr sz="900" i="1" spc="-35" dirty="0">
                          <a:latin typeface="Arial"/>
                          <a:cs typeface="Arial"/>
                        </a:rPr>
                        <a:t> </a:t>
                      </a:r>
                      <a:r>
                        <a:rPr sz="900" i="1" dirty="0">
                          <a:latin typeface="Arial"/>
                          <a:cs typeface="Arial"/>
                        </a:rPr>
                        <a:t>posting</a:t>
                      </a:r>
                      <a:r>
                        <a:rPr sz="900" i="1" spc="-45" dirty="0">
                          <a:latin typeface="Arial"/>
                          <a:cs typeface="Arial"/>
                        </a:rPr>
                        <a:t> </a:t>
                      </a:r>
                      <a:r>
                        <a:rPr sz="900" i="1" spc="10" dirty="0">
                          <a:latin typeface="Arial"/>
                          <a:cs typeface="Arial"/>
                        </a:rPr>
                        <a:t>work</a:t>
                      </a:r>
                      <a:r>
                        <a:rPr sz="900" i="1" spc="-40" dirty="0">
                          <a:latin typeface="Arial"/>
                          <a:cs typeface="Arial"/>
                        </a:rPr>
                        <a:t> </a:t>
                      </a:r>
                      <a:r>
                        <a:rPr sz="900" i="1" spc="10" dirty="0">
                          <a:latin typeface="Arial"/>
                          <a:cs typeface="Arial"/>
                        </a:rPr>
                        <a:t>to</a:t>
                      </a:r>
                      <a:r>
                        <a:rPr sz="900" i="1" spc="-45" dirty="0">
                          <a:latin typeface="Arial"/>
                          <a:cs typeface="Arial"/>
                        </a:rPr>
                        <a:t> </a:t>
                      </a:r>
                      <a:r>
                        <a:rPr sz="900" i="1" spc="-5" dirty="0">
                          <a:latin typeface="Arial"/>
                          <a:cs typeface="Arial"/>
                        </a:rPr>
                        <a:t>the</a:t>
                      </a:r>
                      <a:r>
                        <a:rPr sz="900" i="1" spc="-40" dirty="0">
                          <a:latin typeface="Arial"/>
                          <a:cs typeface="Arial"/>
                        </a:rPr>
                        <a:t> </a:t>
                      </a:r>
                      <a:r>
                        <a:rPr sz="900" i="1" spc="-15" dirty="0">
                          <a:latin typeface="Arial"/>
                          <a:cs typeface="Arial"/>
                        </a:rPr>
                        <a:t>Purple </a:t>
                      </a:r>
                      <a:r>
                        <a:rPr sz="900" i="1" spc="-235" dirty="0">
                          <a:latin typeface="Arial"/>
                          <a:cs typeface="Arial"/>
                        </a:rPr>
                        <a:t> </a:t>
                      </a:r>
                      <a:r>
                        <a:rPr sz="900" i="1" dirty="0">
                          <a:latin typeface="Arial"/>
                          <a:cs typeface="Arial"/>
                        </a:rPr>
                        <a:t>Mash</a:t>
                      </a:r>
                      <a:r>
                        <a:rPr sz="900" i="1" spc="-30" dirty="0">
                          <a:latin typeface="Arial"/>
                          <a:cs typeface="Arial"/>
                        </a:rPr>
                        <a:t> </a:t>
                      </a:r>
                      <a:r>
                        <a:rPr sz="900" i="1" dirty="0">
                          <a:latin typeface="Arial"/>
                          <a:cs typeface="Arial"/>
                        </a:rPr>
                        <a:t>display</a:t>
                      </a:r>
                      <a:r>
                        <a:rPr sz="900" i="1" spc="-30" dirty="0">
                          <a:latin typeface="Arial"/>
                          <a:cs typeface="Arial"/>
                        </a:rPr>
                        <a:t> </a:t>
                      </a:r>
                      <a:r>
                        <a:rPr sz="900" i="1" dirty="0">
                          <a:latin typeface="Arial"/>
                          <a:cs typeface="Arial"/>
                        </a:rPr>
                        <a:t>board.</a:t>
                      </a:r>
                      <a:r>
                        <a:rPr sz="900" i="1" spc="-30" dirty="0">
                          <a:latin typeface="Arial"/>
                          <a:cs typeface="Arial"/>
                        </a:rPr>
                        <a:t> </a:t>
                      </a:r>
                      <a:r>
                        <a:rPr sz="900" i="1" dirty="0">
                          <a:latin typeface="Arial"/>
                          <a:cs typeface="Arial"/>
                        </a:rPr>
                        <a:t>They  </a:t>
                      </a:r>
                      <a:r>
                        <a:rPr sz="900" i="1" spc="5" dirty="0">
                          <a:latin typeface="Arial"/>
                          <a:cs typeface="Arial"/>
                        </a:rPr>
                        <a:t>develo</a:t>
                      </a:r>
                      <a:r>
                        <a:rPr sz="900" i="1" dirty="0">
                          <a:latin typeface="Arial"/>
                          <a:cs typeface="Arial"/>
                        </a:rPr>
                        <a:t>p</a:t>
                      </a:r>
                      <a:r>
                        <a:rPr sz="900" i="1" spc="-30" dirty="0">
                          <a:latin typeface="Arial"/>
                          <a:cs typeface="Arial"/>
                        </a:rPr>
                        <a:t> </a:t>
                      </a:r>
                      <a:r>
                        <a:rPr sz="900" i="1" spc="5" dirty="0">
                          <a:latin typeface="Arial"/>
                          <a:cs typeface="Arial"/>
                        </a:rPr>
                        <a:t>a</a:t>
                      </a:r>
                      <a:r>
                        <a:rPr sz="900" i="1" dirty="0">
                          <a:latin typeface="Arial"/>
                          <a:cs typeface="Arial"/>
                        </a:rPr>
                        <a:t>n</a:t>
                      </a:r>
                      <a:r>
                        <a:rPr sz="900" i="1" spc="-30" dirty="0">
                          <a:latin typeface="Arial"/>
                          <a:cs typeface="Arial"/>
                        </a:rPr>
                        <a:t> </a:t>
                      </a:r>
                      <a:r>
                        <a:rPr sz="900" i="1" spc="5" dirty="0">
                          <a:latin typeface="Arial"/>
                          <a:cs typeface="Arial"/>
                        </a:rPr>
                        <a:t>understanding  </a:t>
                      </a:r>
                      <a:r>
                        <a:rPr sz="900" i="1" spc="10" dirty="0">
                          <a:latin typeface="Arial"/>
                          <a:cs typeface="Arial"/>
                        </a:rPr>
                        <a:t>of</a:t>
                      </a:r>
                      <a:r>
                        <a:rPr sz="900" i="1" spc="-40" dirty="0">
                          <a:latin typeface="Arial"/>
                          <a:cs typeface="Arial"/>
                        </a:rPr>
                        <a:t> </a:t>
                      </a:r>
                      <a:r>
                        <a:rPr sz="900" i="1" spc="-10" dirty="0">
                          <a:latin typeface="Arial"/>
                          <a:cs typeface="Arial"/>
                        </a:rPr>
                        <a:t>using</a:t>
                      </a:r>
                      <a:r>
                        <a:rPr sz="900" i="1" spc="-35" dirty="0">
                          <a:latin typeface="Arial"/>
                          <a:cs typeface="Arial"/>
                        </a:rPr>
                        <a:t> </a:t>
                      </a:r>
                      <a:r>
                        <a:rPr sz="900" i="1" spc="-20" dirty="0">
                          <a:latin typeface="Arial"/>
                          <a:cs typeface="Arial"/>
                        </a:rPr>
                        <a:t>email</a:t>
                      </a:r>
                      <a:r>
                        <a:rPr sz="900" i="1" spc="-40" dirty="0">
                          <a:latin typeface="Arial"/>
                          <a:cs typeface="Arial"/>
                        </a:rPr>
                        <a:t> </a:t>
                      </a:r>
                      <a:r>
                        <a:rPr sz="900" i="1" spc="-15" dirty="0">
                          <a:latin typeface="Arial"/>
                          <a:cs typeface="Arial"/>
                        </a:rPr>
                        <a:t>safely</a:t>
                      </a:r>
                      <a:r>
                        <a:rPr sz="900" i="1" spc="-35" dirty="0">
                          <a:latin typeface="Arial"/>
                          <a:cs typeface="Arial"/>
                        </a:rPr>
                        <a:t> </a:t>
                      </a:r>
                      <a:r>
                        <a:rPr sz="900" i="1" dirty="0">
                          <a:latin typeface="Arial"/>
                          <a:cs typeface="Arial"/>
                        </a:rPr>
                        <a:t>by</a:t>
                      </a:r>
                      <a:endParaRPr sz="900" dirty="0">
                        <a:latin typeface="Arial"/>
                        <a:cs typeface="Arial"/>
                      </a:endParaRPr>
                    </a:p>
                    <a:p>
                      <a:pPr marL="109220" marR="101600" algn="ctr">
                        <a:lnSpc>
                          <a:spcPct val="94900"/>
                        </a:lnSpc>
                        <a:spcBef>
                          <a:spcPts val="110"/>
                        </a:spcBef>
                      </a:pPr>
                      <a:r>
                        <a:rPr sz="1350" i="1" spc="-15" baseline="6172" dirty="0">
                          <a:latin typeface="Arial"/>
                          <a:cs typeface="Arial"/>
                        </a:rPr>
                        <a:t>using</a:t>
                      </a:r>
                      <a:r>
                        <a:rPr sz="1350" i="1" spc="-52" baseline="6172" dirty="0">
                          <a:latin typeface="Arial"/>
                          <a:cs typeface="Arial"/>
                        </a:rPr>
                        <a:t> </a:t>
                      </a:r>
                      <a:r>
                        <a:rPr sz="1350" i="1" spc="-30" baseline="6172" dirty="0">
                          <a:latin typeface="Arial"/>
                          <a:cs typeface="Arial"/>
                          <a:hlinkClick r:id="rId7"/>
                        </a:rPr>
                        <a:t>2Respond</a:t>
                      </a:r>
                      <a:r>
                        <a:rPr sz="1350" i="1" spc="-44" baseline="6172" dirty="0">
                          <a:latin typeface="Arial"/>
                          <a:cs typeface="Arial"/>
                          <a:hlinkClick r:id="rId7"/>
                        </a:rPr>
                        <a:t> </a:t>
                      </a:r>
                      <a:r>
                        <a:rPr sz="900" i="1" spc="-10" dirty="0">
                          <a:latin typeface="Arial"/>
                          <a:cs typeface="Arial"/>
                        </a:rPr>
                        <a:t>activities</a:t>
                      </a:r>
                      <a:r>
                        <a:rPr sz="900" i="1" spc="-30" dirty="0">
                          <a:latin typeface="Arial"/>
                          <a:cs typeface="Arial"/>
                        </a:rPr>
                        <a:t> </a:t>
                      </a:r>
                      <a:r>
                        <a:rPr sz="900" i="1" spc="-15" dirty="0">
                          <a:latin typeface="Arial"/>
                          <a:cs typeface="Arial"/>
                        </a:rPr>
                        <a:t>on </a:t>
                      </a:r>
                      <a:r>
                        <a:rPr sz="900" i="1" spc="-235" dirty="0">
                          <a:latin typeface="Arial"/>
                          <a:cs typeface="Arial"/>
                        </a:rPr>
                        <a:t> </a:t>
                      </a:r>
                      <a:r>
                        <a:rPr sz="900" i="1" spc="-15" dirty="0">
                          <a:latin typeface="Arial"/>
                          <a:cs typeface="Arial"/>
                        </a:rPr>
                        <a:t>Purple </a:t>
                      </a:r>
                      <a:r>
                        <a:rPr sz="900" i="1" spc="-25" dirty="0">
                          <a:latin typeface="Arial"/>
                          <a:cs typeface="Arial"/>
                        </a:rPr>
                        <a:t>Mash</a:t>
                      </a:r>
                      <a:r>
                        <a:rPr sz="900" i="1" spc="200" dirty="0">
                          <a:latin typeface="Arial"/>
                          <a:cs typeface="Arial"/>
                        </a:rPr>
                        <a:t> </a:t>
                      </a:r>
                      <a:r>
                        <a:rPr sz="900" i="1" spc="-15" dirty="0">
                          <a:latin typeface="Arial"/>
                          <a:cs typeface="Arial"/>
                        </a:rPr>
                        <a:t>and </a:t>
                      </a:r>
                      <a:r>
                        <a:rPr sz="900" i="1" spc="10" dirty="0">
                          <a:latin typeface="Arial"/>
                          <a:cs typeface="Arial"/>
                        </a:rPr>
                        <a:t>know </a:t>
                      </a:r>
                      <a:r>
                        <a:rPr sz="900" i="1" spc="15" dirty="0">
                          <a:latin typeface="Arial"/>
                          <a:cs typeface="Arial"/>
                        </a:rPr>
                        <a:t> </a:t>
                      </a:r>
                      <a:r>
                        <a:rPr sz="900" i="1" dirty="0">
                          <a:latin typeface="Arial"/>
                          <a:cs typeface="Arial"/>
                        </a:rPr>
                        <a:t>ways </a:t>
                      </a:r>
                      <a:r>
                        <a:rPr sz="900" i="1" spc="10" dirty="0">
                          <a:latin typeface="Arial"/>
                          <a:cs typeface="Arial"/>
                        </a:rPr>
                        <a:t>of </a:t>
                      </a:r>
                      <a:r>
                        <a:rPr sz="900" i="1" spc="5" dirty="0">
                          <a:latin typeface="Arial"/>
                          <a:cs typeface="Arial"/>
                        </a:rPr>
                        <a:t>reporting </a:t>
                      </a:r>
                      <a:r>
                        <a:rPr sz="900" i="1" spc="10" dirty="0">
                          <a:latin typeface="Arial"/>
                          <a:cs typeface="Arial"/>
                        </a:rPr>
                        <a:t> </a:t>
                      </a:r>
                      <a:r>
                        <a:rPr sz="900" i="1" spc="-5" dirty="0">
                          <a:latin typeface="Arial"/>
                          <a:cs typeface="Arial"/>
                        </a:rPr>
                        <a:t>inappropriate</a:t>
                      </a:r>
                      <a:r>
                        <a:rPr sz="900" i="1" spc="5" dirty="0">
                          <a:latin typeface="Arial"/>
                          <a:cs typeface="Arial"/>
                        </a:rPr>
                        <a:t> </a:t>
                      </a:r>
                      <a:r>
                        <a:rPr sz="900" i="1" spc="-15" dirty="0">
                          <a:latin typeface="Arial"/>
                          <a:cs typeface="Arial"/>
                        </a:rPr>
                        <a:t>behaviours </a:t>
                      </a:r>
                      <a:r>
                        <a:rPr sz="900" i="1" spc="-10" dirty="0">
                          <a:latin typeface="Arial"/>
                          <a:cs typeface="Arial"/>
                        </a:rPr>
                        <a:t> </a:t>
                      </a:r>
                      <a:r>
                        <a:rPr sz="900" i="1" dirty="0">
                          <a:latin typeface="Arial"/>
                          <a:cs typeface="Arial"/>
                        </a:rPr>
                        <a:t>and</a:t>
                      </a:r>
                      <a:r>
                        <a:rPr sz="900" i="1" spc="-30" dirty="0">
                          <a:latin typeface="Arial"/>
                          <a:cs typeface="Arial"/>
                        </a:rPr>
                        <a:t> </a:t>
                      </a:r>
                      <a:r>
                        <a:rPr sz="900" i="1" dirty="0">
                          <a:latin typeface="Arial"/>
                          <a:cs typeface="Arial"/>
                        </a:rPr>
                        <a:t>content</a:t>
                      </a:r>
                      <a:r>
                        <a:rPr sz="900" i="1" spc="-30" dirty="0">
                          <a:latin typeface="Arial"/>
                          <a:cs typeface="Arial"/>
                        </a:rPr>
                        <a:t> </a:t>
                      </a:r>
                      <a:r>
                        <a:rPr sz="900" i="1" dirty="0">
                          <a:latin typeface="Arial"/>
                          <a:cs typeface="Arial"/>
                        </a:rPr>
                        <a:t>to</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trusted  </a:t>
                      </a:r>
                      <a:r>
                        <a:rPr sz="900" i="1" spc="-10" dirty="0">
                          <a:latin typeface="Arial"/>
                          <a:cs typeface="Arial"/>
                        </a:rPr>
                        <a:t>adult.</a:t>
                      </a:r>
                      <a:endParaRPr sz="900" dirty="0">
                        <a:latin typeface="Arial"/>
                        <a:cs typeface="Arial"/>
                      </a:endParaRPr>
                    </a:p>
                  </a:txBody>
                  <a:tcPr marL="0" marR="0" marT="120014"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ED9BA4"/>
                    </a:solidFill>
                  </a:tcPr>
                </a:tc>
                <a:extLst>
                  <a:ext uri="{0D108BD9-81ED-4DB2-BD59-A6C34878D82A}">
                    <a16:rowId xmlns:a16="http://schemas.microsoft.com/office/drawing/2014/main" val="10002"/>
                  </a:ext>
                </a:extLst>
              </a:tr>
            </a:tbl>
          </a:graphicData>
        </a:graphic>
      </p:graphicFrame>
      <p:sp>
        <p:nvSpPr>
          <p:cNvPr id="26" name="object 26"/>
          <p:cNvSpPr/>
          <p:nvPr/>
        </p:nvSpPr>
        <p:spPr>
          <a:xfrm>
            <a:off x="9155907" y="5431463"/>
            <a:ext cx="506095" cy="0"/>
          </a:xfrm>
          <a:custGeom>
            <a:avLst/>
            <a:gdLst/>
            <a:ahLst/>
            <a:cxnLst/>
            <a:rect l="l" t="t" r="r" b="b"/>
            <a:pathLst>
              <a:path w="506095">
                <a:moveTo>
                  <a:pt x="0" y="0"/>
                </a:moveTo>
                <a:lnTo>
                  <a:pt x="506038" y="0"/>
                </a:lnTo>
              </a:path>
            </a:pathLst>
          </a:custGeom>
          <a:ln w="3175">
            <a:solidFill>
              <a:srgbClr val="000000"/>
            </a:solidFill>
          </a:ln>
        </p:spPr>
        <p:txBody>
          <a:bodyPr wrap="square" lIns="0" tIns="0" rIns="0" bIns="0" rtlCol="0"/>
          <a:lstStyle/>
          <a:p>
            <a:endParaRPr/>
          </a:p>
        </p:txBody>
      </p:sp>
      <p:sp>
        <p:nvSpPr>
          <p:cNvPr id="27" name="object 27"/>
          <p:cNvSpPr/>
          <p:nvPr/>
        </p:nvSpPr>
        <p:spPr>
          <a:xfrm>
            <a:off x="299656" y="1201559"/>
            <a:ext cx="234315" cy="2514600"/>
          </a:xfrm>
          <a:custGeom>
            <a:avLst/>
            <a:gdLst/>
            <a:ahLst/>
            <a:cxnLst/>
            <a:rect l="l" t="t" r="r" b="b"/>
            <a:pathLst>
              <a:path w="234315" h="2514600">
                <a:moveTo>
                  <a:pt x="233997" y="0"/>
                </a:moveTo>
                <a:lnTo>
                  <a:pt x="0" y="0"/>
                </a:lnTo>
                <a:lnTo>
                  <a:pt x="0" y="2514498"/>
                </a:lnTo>
                <a:lnTo>
                  <a:pt x="233997" y="2514498"/>
                </a:lnTo>
                <a:lnTo>
                  <a:pt x="233997" y="0"/>
                </a:lnTo>
                <a:close/>
              </a:path>
            </a:pathLst>
          </a:custGeom>
          <a:solidFill>
            <a:srgbClr val="8A52A1"/>
          </a:solidFill>
        </p:spPr>
        <p:txBody>
          <a:bodyPr wrap="square" lIns="0" tIns="0" rIns="0" bIns="0" rtlCol="0"/>
          <a:lstStyle/>
          <a:p>
            <a:endParaRPr/>
          </a:p>
        </p:txBody>
      </p:sp>
      <p:sp>
        <p:nvSpPr>
          <p:cNvPr id="28" name="object 28"/>
          <p:cNvSpPr txBox="1"/>
          <p:nvPr/>
        </p:nvSpPr>
        <p:spPr>
          <a:xfrm>
            <a:off x="331406" y="2159618"/>
            <a:ext cx="181610" cy="598805"/>
          </a:xfrm>
          <a:prstGeom prst="rect">
            <a:avLst/>
          </a:prstGeom>
        </p:spPr>
        <p:txBody>
          <a:bodyPr vert="vert270" wrap="square" lIns="0" tIns="13970" rIns="0" bIns="0" rtlCol="0">
            <a:spAutoFit/>
          </a:bodyPr>
          <a:lstStyle/>
          <a:p>
            <a:pPr marL="12700">
              <a:lnSpc>
                <a:spcPct val="100000"/>
              </a:lnSpc>
              <a:spcBef>
                <a:spcPts val="110"/>
              </a:spcBef>
            </a:pPr>
            <a:r>
              <a:rPr sz="900" b="1" dirty="0">
                <a:solidFill>
                  <a:srgbClr val="FFFFFF"/>
                </a:solidFill>
                <a:latin typeface="Arial"/>
                <a:cs typeface="Arial"/>
              </a:rPr>
              <a:t>S</a:t>
            </a:r>
            <a:r>
              <a:rPr sz="900" b="1" spc="15" dirty="0">
                <a:solidFill>
                  <a:srgbClr val="FFFFFF"/>
                </a:solidFill>
                <a:latin typeface="Arial"/>
                <a:cs typeface="Arial"/>
              </a:rPr>
              <a:t>t</a:t>
            </a:r>
            <a:r>
              <a:rPr sz="900" b="1" spc="10" dirty="0">
                <a:solidFill>
                  <a:srgbClr val="FFFFFF"/>
                </a:solidFill>
                <a:latin typeface="Arial"/>
                <a:cs typeface="Arial"/>
              </a:rPr>
              <a:t>a</a:t>
            </a:r>
            <a:r>
              <a:rPr sz="900" b="1" spc="5" dirty="0">
                <a:solidFill>
                  <a:srgbClr val="FFFFFF"/>
                </a:solidFill>
                <a:latin typeface="Arial"/>
                <a:cs typeface="Arial"/>
              </a:rPr>
              <a:t>t</a:t>
            </a:r>
            <a:r>
              <a:rPr sz="900" b="1" spc="15" dirty="0">
                <a:solidFill>
                  <a:srgbClr val="FFFFFF"/>
                </a:solidFill>
                <a:latin typeface="Arial"/>
                <a:cs typeface="Arial"/>
              </a:rPr>
              <a:t>e</a:t>
            </a:r>
            <a:r>
              <a:rPr sz="900" b="1" spc="10" dirty="0">
                <a:solidFill>
                  <a:srgbClr val="FFFFFF"/>
                </a:solidFill>
                <a:latin typeface="Arial"/>
                <a:cs typeface="Arial"/>
              </a:rPr>
              <a:t>m</a:t>
            </a:r>
            <a:r>
              <a:rPr sz="900" b="1" spc="15" dirty="0">
                <a:solidFill>
                  <a:srgbClr val="FFFFFF"/>
                </a:solidFill>
                <a:latin typeface="Arial"/>
                <a:cs typeface="Arial"/>
              </a:rPr>
              <a:t>e</a:t>
            </a:r>
            <a:r>
              <a:rPr sz="900" b="1" spc="10" dirty="0">
                <a:solidFill>
                  <a:srgbClr val="FFFFFF"/>
                </a:solidFill>
                <a:latin typeface="Arial"/>
                <a:cs typeface="Arial"/>
              </a:rPr>
              <a:t>n</a:t>
            </a:r>
            <a:r>
              <a:rPr sz="900" b="1" dirty="0">
                <a:solidFill>
                  <a:srgbClr val="FFFFFF"/>
                </a:solidFill>
                <a:latin typeface="Arial"/>
                <a:cs typeface="Arial"/>
              </a:rPr>
              <a:t>t</a:t>
            </a:r>
            <a:endParaRPr sz="900">
              <a:latin typeface="Arial"/>
              <a:cs typeface="Arial"/>
            </a:endParaRPr>
          </a:p>
        </p:txBody>
      </p:sp>
      <p:sp>
        <p:nvSpPr>
          <p:cNvPr id="29" name="object 29"/>
          <p:cNvSpPr/>
          <p:nvPr/>
        </p:nvSpPr>
        <p:spPr>
          <a:xfrm>
            <a:off x="299656" y="3728758"/>
            <a:ext cx="234315" cy="3051175"/>
          </a:xfrm>
          <a:custGeom>
            <a:avLst/>
            <a:gdLst/>
            <a:ahLst/>
            <a:cxnLst/>
            <a:rect l="l" t="t" r="r" b="b"/>
            <a:pathLst>
              <a:path w="234315" h="3051175">
                <a:moveTo>
                  <a:pt x="233997" y="0"/>
                </a:moveTo>
                <a:lnTo>
                  <a:pt x="0" y="0"/>
                </a:lnTo>
                <a:lnTo>
                  <a:pt x="0" y="3050895"/>
                </a:lnTo>
                <a:lnTo>
                  <a:pt x="233997" y="3050895"/>
                </a:lnTo>
                <a:lnTo>
                  <a:pt x="233997" y="0"/>
                </a:lnTo>
                <a:close/>
              </a:path>
            </a:pathLst>
          </a:custGeom>
          <a:solidFill>
            <a:srgbClr val="8A52A1"/>
          </a:solidFill>
        </p:spPr>
        <p:txBody>
          <a:bodyPr wrap="square" lIns="0" tIns="0" rIns="0" bIns="0" rtlCol="0"/>
          <a:lstStyle/>
          <a:p>
            <a:endParaRPr/>
          </a:p>
        </p:txBody>
      </p:sp>
      <p:sp>
        <p:nvSpPr>
          <p:cNvPr id="30" name="object 30"/>
          <p:cNvSpPr txBox="1"/>
          <p:nvPr/>
        </p:nvSpPr>
        <p:spPr>
          <a:xfrm>
            <a:off x="344106" y="4992682"/>
            <a:ext cx="181610" cy="523240"/>
          </a:xfrm>
          <a:prstGeom prst="rect">
            <a:avLst/>
          </a:prstGeom>
        </p:spPr>
        <p:txBody>
          <a:bodyPr vert="vert270" wrap="square" lIns="0" tIns="13970" rIns="0" bIns="0" rtlCol="0">
            <a:spAutoFit/>
          </a:bodyPr>
          <a:lstStyle/>
          <a:p>
            <a:pPr marL="12700">
              <a:lnSpc>
                <a:spcPct val="100000"/>
              </a:lnSpc>
              <a:spcBef>
                <a:spcPts val="110"/>
              </a:spcBef>
            </a:pPr>
            <a:r>
              <a:rPr sz="900" b="1" spc="15" dirty="0">
                <a:solidFill>
                  <a:srgbClr val="FFFFFF"/>
                </a:solidFill>
                <a:latin typeface="Arial"/>
                <a:cs typeface="Arial"/>
              </a:rPr>
              <a:t>Ou</a:t>
            </a:r>
            <a:r>
              <a:rPr sz="900" b="1" spc="5" dirty="0">
                <a:solidFill>
                  <a:srgbClr val="FFFFFF"/>
                </a:solidFill>
                <a:latin typeface="Arial"/>
                <a:cs typeface="Arial"/>
              </a:rPr>
              <a:t>t</a:t>
            </a:r>
            <a:r>
              <a:rPr sz="900" b="1" spc="10" dirty="0">
                <a:solidFill>
                  <a:srgbClr val="FFFFFF"/>
                </a:solidFill>
                <a:latin typeface="Arial"/>
                <a:cs typeface="Arial"/>
              </a:rPr>
              <a:t>com</a:t>
            </a:r>
            <a:r>
              <a:rPr sz="900" b="1" dirty="0">
                <a:solidFill>
                  <a:srgbClr val="FFFFFF"/>
                </a:solidFill>
                <a:latin typeface="Arial"/>
                <a:cs typeface="Arial"/>
              </a:rPr>
              <a:t>e</a:t>
            </a:r>
            <a:endParaRPr sz="90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227522" y="599130"/>
            <a:ext cx="528726" cy="227142"/>
          </a:xfrm>
          <a:prstGeom prst="rect">
            <a:avLst/>
          </a:prstGeom>
        </p:spPr>
        <p:txBody>
          <a:bodyPr vert="horz" wrap="square" lIns="0" tIns="9426" rIns="0" bIns="0" rtlCol="0">
            <a:spAutoFit/>
          </a:bodyPr>
          <a:lstStyle/>
          <a:p>
            <a:pPr marL="8976">
              <a:spcBef>
                <a:spcPts val="74"/>
              </a:spcBef>
            </a:pPr>
            <a:r>
              <a:rPr sz="1414" b="1" spc="-28" dirty="0">
                <a:latin typeface="Arial"/>
                <a:cs typeface="Arial"/>
              </a:rPr>
              <a:t>Year</a:t>
            </a:r>
            <a:r>
              <a:rPr sz="1414" b="1" spc="-74" dirty="0">
                <a:latin typeface="Arial"/>
                <a:cs typeface="Arial"/>
              </a:rPr>
              <a:t> </a:t>
            </a:r>
            <a:r>
              <a:rPr sz="1414" b="1" spc="-53" dirty="0">
                <a:latin typeface="Arial"/>
                <a:cs typeface="Arial"/>
              </a:rPr>
              <a:t>2</a:t>
            </a:r>
            <a:endParaRPr sz="1414">
              <a:latin typeface="Arial"/>
              <a:cs typeface="Arial"/>
            </a:endParaRPr>
          </a:p>
        </p:txBody>
      </p:sp>
      <p:graphicFrame>
        <p:nvGraphicFramePr>
          <p:cNvPr id="5" name="object 5"/>
          <p:cNvGraphicFramePr>
            <a:graphicFrameLocks noGrp="1"/>
          </p:cNvGraphicFramePr>
          <p:nvPr/>
        </p:nvGraphicFramePr>
        <p:xfrm>
          <a:off x="3233589" y="1285640"/>
          <a:ext cx="3737438" cy="4701703"/>
        </p:xfrm>
        <a:graphic>
          <a:graphicData uri="http://schemas.openxmlformats.org/drawingml/2006/table">
            <a:tbl>
              <a:tblPr firstRow="1" bandRow="1">
                <a:tableStyleId>{2D5ABB26-0587-4C30-8999-92F81FD0307C}</a:tableStyleId>
              </a:tblPr>
              <a:tblGrid>
                <a:gridCol w="1242372">
                  <a:extLst>
                    <a:ext uri="{9D8B030D-6E8A-4147-A177-3AD203B41FA5}">
                      <a16:colId xmlns:a16="http://schemas.microsoft.com/office/drawing/2014/main" val="20000"/>
                    </a:ext>
                  </a:extLst>
                </a:gridCol>
                <a:gridCol w="1252695">
                  <a:extLst>
                    <a:ext uri="{9D8B030D-6E8A-4147-A177-3AD203B41FA5}">
                      <a16:colId xmlns:a16="http://schemas.microsoft.com/office/drawing/2014/main" val="20001"/>
                    </a:ext>
                  </a:extLst>
                </a:gridCol>
                <a:gridCol w="1242371">
                  <a:extLst>
                    <a:ext uri="{9D8B030D-6E8A-4147-A177-3AD203B41FA5}">
                      <a16:colId xmlns:a16="http://schemas.microsoft.com/office/drawing/2014/main" val="20002"/>
                    </a:ext>
                  </a:extLst>
                </a:gridCol>
              </a:tblGrid>
              <a:tr h="1484293">
                <a:tc>
                  <a:txBody>
                    <a:bodyPr/>
                    <a:lstStyle/>
                    <a:p>
                      <a:pPr marR="5715" algn="ctr">
                        <a:lnSpc>
                          <a:spcPct val="100000"/>
                        </a:lnSpc>
                        <a:spcBef>
                          <a:spcPts val="400"/>
                        </a:spcBef>
                      </a:pPr>
                      <a:r>
                        <a:rPr sz="800" b="1" spc="-5" dirty="0">
                          <a:latin typeface="Arial"/>
                          <a:cs typeface="Arial"/>
                        </a:rPr>
                        <a:t>Unit</a:t>
                      </a:r>
                      <a:r>
                        <a:rPr sz="800" b="1" spc="-50" dirty="0">
                          <a:latin typeface="Arial"/>
                          <a:cs typeface="Arial"/>
                        </a:rPr>
                        <a:t> </a:t>
                      </a:r>
                      <a:r>
                        <a:rPr sz="800" b="1" spc="20" dirty="0">
                          <a:latin typeface="Arial"/>
                          <a:cs typeface="Arial"/>
                        </a:rPr>
                        <a:t>2.1</a:t>
                      </a:r>
                      <a:endParaRPr sz="800">
                        <a:latin typeface="Arial"/>
                        <a:cs typeface="Arial"/>
                      </a:endParaRPr>
                    </a:p>
                    <a:p>
                      <a:pPr marR="10160" algn="ctr">
                        <a:lnSpc>
                          <a:spcPct val="100000"/>
                        </a:lnSpc>
                        <a:spcBef>
                          <a:spcPts val="805"/>
                        </a:spcBef>
                      </a:pPr>
                      <a:r>
                        <a:rPr sz="800" b="1" spc="-35" dirty="0">
                          <a:latin typeface="Arial"/>
                          <a:cs typeface="Arial"/>
                        </a:rPr>
                        <a:t>Coding</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0"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 </a:t>
                      </a:r>
                      <a:r>
                        <a:rPr sz="800" dirty="0">
                          <a:latin typeface="Arial"/>
                          <a:cs typeface="Arial"/>
                        </a:rPr>
                        <a:t>–</a:t>
                      </a:r>
                      <a:r>
                        <a:rPr sz="800" spc="-25" dirty="0">
                          <a:latin typeface="Arial"/>
                          <a:cs typeface="Arial"/>
                        </a:rPr>
                        <a:t> </a:t>
                      </a:r>
                      <a:r>
                        <a:rPr sz="800" dirty="0">
                          <a:latin typeface="Arial"/>
                          <a:cs typeface="Arial"/>
                        </a:rPr>
                        <a:t>6</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25" dirty="0">
                          <a:latin typeface="Arial"/>
                          <a:cs typeface="Arial"/>
                        </a:rPr>
                        <a:t> </a:t>
                      </a:r>
                      <a:r>
                        <a:rPr sz="800" dirty="0">
                          <a:latin typeface="Arial"/>
                          <a:cs typeface="Arial"/>
                        </a:rPr>
                        <a:t>–</a:t>
                      </a:r>
                      <a:r>
                        <a:rPr sz="800" spc="-30" dirty="0">
                          <a:latin typeface="Arial"/>
                          <a:cs typeface="Arial"/>
                        </a:rPr>
                        <a:t> </a:t>
                      </a:r>
                      <a:r>
                        <a:rPr sz="800" dirty="0">
                          <a:latin typeface="Arial"/>
                          <a:cs typeface="Arial"/>
                        </a:rPr>
                        <a:t>2</a:t>
                      </a:r>
                      <a:r>
                        <a:rPr sz="800" spc="-10" dirty="0">
                          <a:latin typeface="Arial"/>
                          <a:cs typeface="Arial"/>
                        </a:rPr>
                        <a:t>C</a:t>
                      </a:r>
                      <a:r>
                        <a:rPr sz="800" dirty="0">
                          <a:latin typeface="Arial"/>
                          <a:cs typeface="Arial"/>
                        </a:rPr>
                        <a:t>o</a:t>
                      </a:r>
                      <a:r>
                        <a:rPr sz="800" spc="5" dirty="0">
                          <a:latin typeface="Arial"/>
                          <a:cs typeface="Arial"/>
                        </a:rPr>
                        <a:t>d</a:t>
                      </a:r>
                      <a:r>
                        <a:rPr sz="800" dirty="0">
                          <a:latin typeface="Arial"/>
                          <a:cs typeface="Arial"/>
                        </a:rPr>
                        <a:t>e</a:t>
                      </a:r>
                      <a:endParaRPr sz="800">
                        <a:latin typeface="Arial"/>
                        <a:cs typeface="Arial"/>
                      </a:endParaRPr>
                    </a:p>
                  </a:txBody>
                  <a:tcPr marL="0" marR="0" marT="3590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marL="2540" algn="ctr">
                        <a:lnSpc>
                          <a:spcPct val="100000"/>
                        </a:lnSpc>
                        <a:spcBef>
                          <a:spcPts val="400"/>
                        </a:spcBef>
                      </a:pPr>
                      <a:r>
                        <a:rPr sz="800" b="1" spc="-5" dirty="0">
                          <a:latin typeface="Arial"/>
                          <a:cs typeface="Arial"/>
                        </a:rPr>
                        <a:t>Unit</a:t>
                      </a:r>
                      <a:r>
                        <a:rPr sz="800" b="1" spc="-50" dirty="0">
                          <a:latin typeface="Arial"/>
                          <a:cs typeface="Arial"/>
                        </a:rPr>
                        <a:t> </a:t>
                      </a:r>
                      <a:r>
                        <a:rPr sz="800" b="1" spc="20" dirty="0">
                          <a:latin typeface="Arial"/>
                          <a:cs typeface="Arial"/>
                        </a:rPr>
                        <a:t>2.2</a:t>
                      </a:r>
                      <a:endParaRPr sz="800">
                        <a:latin typeface="Arial"/>
                        <a:cs typeface="Arial"/>
                      </a:endParaRPr>
                    </a:p>
                    <a:p>
                      <a:pPr marL="3810" algn="ctr">
                        <a:lnSpc>
                          <a:spcPct val="100000"/>
                        </a:lnSpc>
                        <a:spcBef>
                          <a:spcPts val="805"/>
                        </a:spcBef>
                      </a:pPr>
                      <a:r>
                        <a:rPr sz="800" b="1" spc="-25" dirty="0">
                          <a:latin typeface="Arial"/>
                          <a:cs typeface="Arial"/>
                        </a:rPr>
                        <a:t>Online</a:t>
                      </a:r>
                      <a:r>
                        <a:rPr sz="800" b="1" spc="-50" dirty="0">
                          <a:latin typeface="Arial"/>
                          <a:cs typeface="Arial"/>
                        </a:rPr>
                        <a:t> </a:t>
                      </a:r>
                      <a:r>
                        <a:rPr sz="800" b="1" spc="-10" dirty="0">
                          <a:latin typeface="Arial"/>
                          <a:cs typeface="Arial"/>
                        </a:rPr>
                        <a:t>Safety</a:t>
                      </a:r>
                      <a:endParaRPr sz="800">
                        <a:latin typeface="Arial"/>
                        <a:cs typeface="Arial"/>
                      </a:endParaRPr>
                    </a:p>
                    <a:p>
                      <a:pPr>
                        <a:lnSpc>
                          <a:spcPct val="100000"/>
                        </a:lnSpc>
                      </a:pPr>
                      <a:endParaRPr sz="1100">
                        <a:latin typeface="Times New Roman"/>
                        <a:cs typeface="Times New Roman"/>
                      </a:endParaRPr>
                    </a:p>
                    <a:p>
                      <a:pPr marL="109855">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3</a:t>
                      </a:r>
                      <a:endParaRPr sz="800">
                        <a:latin typeface="Arial"/>
                        <a:cs typeface="Arial"/>
                      </a:endParaRPr>
                    </a:p>
                    <a:p>
                      <a:pPr>
                        <a:lnSpc>
                          <a:spcPct val="100000"/>
                        </a:lnSpc>
                      </a:pPr>
                      <a:endParaRPr sz="1100">
                        <a:latin typeface="Times New Roman"/>
                        <a:cs typeface="Times New Roman"/>
                      </a:endParaRPr>
                    </a:p>
                    <a:p>
                      <a:pPr marL="109855">
                        <a:lnSpc>
                          <a:spcPct val="100000"/>
                        </a:lnSpc>
                        <a:spcBef>
                          <a:spcPts val="1195"/>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30" dirty="0">
                          <a:latin typeface="Arial"/>
                          <a:cs typeface="Arial"/>
                        </a:rPr>
                        <a:t> </a:t>
                      </a:r>
                      <a:r>
                        <a:rPr sz="800" dirty="0">
                          <a:latin typeface="Arial"/>
                          <a:cs typeface="Arial"/>
                        </a:rPr>
                        <a:t>–</a:t>
                      </a:r>
                      <a:r>
                        <a:rPr sz="800" spc="-25" dirty="0">
                          <a:latin typeface="Arial"/>
                          <a:cs typeface="Arial"/>
                        </a:rPr>
                        <a:t> </a:t>
                      </a:r>
                      <a:r>
                        <a:rPr sz="800" spc="-10" dirty="0">
                          <a:latin typeface="Arial"/>
                          <a:cs typeface="Arial"/>
                        </a:rPr>
                        <a:t>V</a:t>
                      </a:r>
                      <a:r>
                        <a:rPr sz="800" dirty="0">
                          <a:latin typeface="Arial"/>
                          <a:cs typeface="Arial"/>
                        </a:rPr>
                        <a:t>arious</a:t>
                      </a:r>
                      <a:endParaRPr sz="800">
                        <a:latin typeface="Arial"/>
                        <a:cs typeface="Arial"/>
                      </a:endParaRPr>
                    </a:p>
                  </a:txBody>
                  <a:tcPr marL="0" marR="0" marT="3590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C00"/>
                    </a:solidFill>
                  </a:tcPr>
                </a:tc>
                <a:tc>
                  <a:txBody>
                    <a:bodyPr/>
                    <a:lstStyle/>
                    <a:p>
                      <a:pPr marL="19050" algn="ctr">
                        <a:lnSpc>
                          <a:spcPct val="100000"/>
                        </a:lnSpc>
                        <a:spcBef>
                          <a:spcPts val="400"/>
                        </a:spcBef>
                      </a:pPr>
                      <a:r>
                        <a:rPr sz="800" b="1" spc="-5" dirty="0">
                          <a:latin typeface="Arial"/>
                          <a:cs typeface="Arial"/>
                        </a:rPr>
                        <a:t>Unit</a:t>
                      </a:r>
                      <a:r>
                        <a:rPr sz="800" b="1" spc="-50" dirty="0">
                          <a:latin typeface="Arial"/>
                          <a:cs typeface="Arial"/>
                        </a:rPr>
                        <a:t> </a:t>
                      </a:r>
                      <a:r>
                        <a:rPr sz="800" b="1" spc="20" dirty="0">
                          <a:latin typeface="Arial"/>
                          <a:cs typeface="Arial"/>
                        </a:rPr>
                        <a:t>2.3</a:t>
                      </a:r>
                      <a:endParaRPr sz="800">
                        <a:latin typeface="Arial"/>
                        <a:cs typeface="Arial"/>
                      </a:endParaRPr>
                    </a:p>
                    <a:p>
                      <a:pPr marL="19050" algn="ctr">
                        <a:lnSpc>
                          <a:spcPct val="100000"/>
                        </a:lnSpc>
                        <a:spcBef>
                          <a:spcPts val="805"/>
                        </a:spcBef>
                      </a:pPr>
                      <a:r>
                        <a:rPr sz="800" b="1" spc="-30" dirty="0">
                          <a:latin typeface="Arial"/>
                          <a:cs typeface="Arial"/>
                        </a:rPr>
                        <a:t>Spreadsheets</a:t>
                      </a:r>
                      <a:endParaRPr sz="800">
                        <a:latin typeface="Arial"/>
                        <a:cs typeface="Arial"/>
                      </a:endParaRPr>
                    </a:p>
                    <a:p>
                      <a:pPr marL="110489">
                        <a:lnSpc>
                          <a:spcPct val="100000"/>
                        </a:lnSpc>
                        <a:spcBef>
                          <a:spcPts val="790"/>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10" dirty="0">
                          <a:latin typeface="Arial"/>
                          <a:cs typeface="Arial"/>
                        </a:rPr>
                        <a:t> </a:t>
                      </a:r>
                      <a:r>
                        <a:rPr sz="800" dirty="0">
                          <a:latin typeface="Arial"/>
                          <a:cs typeface="Arial"/>
                        </a:rPr>
                        <a:t>–</a:t>
                      </a:r>
                      <a:r>
                        <a:rPr sz="800" spc="-30" dirty="0">
                          <a:latin typeface="Arial"/>
                          <a:cs typeface="Arial"/>
                        </a:rPr>
                        <a:t> </a:t>
                      </a:r>
                      <a:r>
                        <a:rPr sz="800" dirty="0">
                          <a:latin typeface="Arial"/>
                          <a:cs typeface="Arial"/>
                        </a:rPr>
                        <a:t>4</a:t>
                      </a:r>
                      <a:endParaRPr sz="800">
                        <a:latin typeface="Arial"/>
                        <a:cs typeface="Arial"/>
                      </a:endParaRPr>
                    </a:p>
                    <a:p>
                      <a:pPr>
                        <a:lnSpc>
                          <a:spcPct val="100000"/>
                        </a:lnSpc>
                      </a:pPr>
                      <a:endParaRPr sz="1100">
                        <a:latin typeface="Times New Roman"/>
                        <a:cs typeface="Times New Roman"/>
                      </a:endParaRPr>
                    </a:p>
                    <a:p>
                      <a:pPr marL="110489">
                        <a:lnSpc>
                          <a:spcPct val="100000"/>
                        </a:lnSpc>
                        <a:spcBef>
                          <a:spcPts val="1195"/>
                        </a:spcBef>
                      </a:pPr>
                      <a:r>
                        <a:rPr sz="800" b="1" spc="-30" dirty="0">
                          <a:latin typeface="Arial"/>
                          <a:cs typeface="Arial"/>
                        </a:rPr>
                        <a:t>Programs</a:t>
                      </a:r>
                      <a:r>
                        <a:rPr sz="800" b="1" spc="-55" dirty="0">
                          <a:latin typeface="Arial"/>
                          <a:cs typeface="Arial"/>
                        </a:rPr>
                        <a:t> </a:t>
                      </a:r>
                      <a:r>
                        <a:rPr sz="800" spc="-70" dirty="0">
                          <a:latin typeface="Arial"/>
                          <a:cs typeface="Arial"/>
                        </a:rPr>
                        <a:t>–</a:t>
                      </a:r>
                      <a:endParaRPr sz="800">
                        <a:latin typeface="Arial"/>
                        <a:cs typeface="Arial"/>
                      </a:endParaRPr>
                    </a:p>
                    <a:p>
                      <a:pPr marL="110489">
                        <a:lnSpc>
                          <a:spcPct val="100000"/>
                        </a:lnSpc>
                        <a:spcBef>
                          <a:spcPts val="204"/>
                        </a:spcBef>
                      </a:pPr>
                      <a:r>
                        <a:rPr sz="800" spc="-5" dirty="0">
                          <a:latin typeface="Arial"/>
                          <a:cs typeface="Arial"/>
                        </a:rPr>
                        <a:t>2Calculate</a:t>
                      </a:r>
                      <a:endParaRPr sz="800">
                        <a:latin typeface="Arial"/>
                        <a:cs typeface="Arial"/>
                      </a:endParaRPr>
                    </a:p>
                  </a:txBody>
                  <a:tcPr marL="0" marR="0" marT="3590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extLst>
                  <a:ext uri="{0D108BD9-81ED-4DB2-BD59-A6C34878D82A}">
                    <a16:rowId xmlns:a16="http://schemas.microsoft.com/office/drawing/2014/main" val="10000"/>
                  </a:ext>
                </a:extLst>
              </a:tr>
              <a:tr h="1494168">
                <a:tc>
                  <a:txBody>
                    <a:bodyPr/>
                    <a:lstStyle/>
                    <a:p>
                      <a:pPr marR="5715"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2.4</a:t>
                      </a:r>
                      <a:endParaRPr sz="800">
                        <a:latin typeface="Arial"/>
                        <a:cs typeface="Arial"/>
                      </a:endParaRPr>
                    </a:p>
                    <a:p>
                      <a:pPr marR="3810" algn="ctr">
                        <a:lnSpc>
                          <a:spcPct val="100000"/>
                        </a:lnSpc>
                        <a:spcBef>
                          <a:spcPts val="790"/>
                        </a:spcBef>
                      </a:pPr>
                      <a:r>
                        <a:rPr sz="800" b="1" spc="-25" dirty="0">
                          <a:latin typeface="Arial"/>
                          <a:cs typeface="Arial"/>
                        </a:rPr>
                        <a:t>Questioning</a:t>
                      </a:r>
                      <a:endParaRPr sz="800">
                        <a:latin typeface="Arial"/>
                        <a:cs typeface="Arial"/>
                      </a:endParaRPr>
                    </a:p>
                    <a:p>
                      <a:pPr marL="93980">
                        <a:lnSpc>
                          <a:spcPct val="100000"/>
                        </a:lnSpc>
                        <a:spcBef>
                          <a:spcPts val="790"/>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5</a:t>
                      </a:r>
                      <a:endParaRPr sz="800">
                        <a:latin typeface="Arial"/>
                        <a:cs typeface="Arial"/>
                      </a:endParaRPr>
                    </a:p>
                    <a:p>
                      <a:pPr>
                        <a:lnSpc>
                          <a:spcPct val="100000"/>
                        </a:lnSpc>
                      </a:pPr>
                      <a:endParaRPr sz="1100">
                        <a:latin typeface="Times New Roman"/>
                        <a:cs typeface="Times New Roman"/>
                      </a:endParaRPr>
                    </a:p>
                    <a:p>
                      <a:pPr marL="93980" marR="814705">
                        <a:lnSpc>
                          <a:spcPct val="113799"/>
                        </a:lnSpc>
                        <a:spcBef>
                          <a:spcPts val="994"/>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25" dirty="0">
                          <a:latin typeface="Arial"/>
                          <a:cs typeface="Arial"/>
                        </a:rPr>
                        <a:t> </a:t>
                      </a:r>
                      <a:r>
                        <a:rPr sz="800" dirty="0">
                          <a:latin typeface="Arial"/>
                          <a:cs typeface="Arial"/>
                        </a:rPr>
                        <a:t>–  2Question, </a:t>
                      </a:r>
                      <a:r>
                        <a:rPr sz="800" spc="5" dirty="0">
                          <a:latin typeface="Arial"/>
                          <a:cs typeface="Arial"/>
                        </a:rPr>
                        <a:t> </a:t>
                      </a:r>
                      <a:r>
                        <a:rPr sz="800" dirty="0">
                          <a:latin typeface="Arial"/>
                          <a:cs typeface="Arial"/>
                        </a:rPr>
                        <a:t>2Inve</a:t>
                      </a:r>
                      <a:r>
                        <a:rPr sz="800" spc="5" dirty="0">
                          <a:latin typeface="Arial"/>
                          <a:cs typeface="Arial"/>
                        </a:rPr>
                        <a:t>s</a:t>
                      </a:r>
                      <a:r>
                        <a:rPr sz="800" dirty="0">
                          <a:latin typeface="Arial"/>
                          <a:cs typeface="Arial"/>
                        </a:rPr>
                        <a:t>tigate</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marL="2540"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2.5</a:t>
                      </a:r>
                      <a:endParaRPr sz="800">
                        <a:latin typeface="Arial"/>
                        <a:cs typeface="Arial"/>
                      </a:endParaRPr>
                    </a:p>
                    <a:p>
                      <a:pPr marL="2540" algn="ctr">
                        <a:lnSpc>
                          <a:spcPct val="100000"/>
                        </a:lnSpc>
                        <a:spcBef>
                          <a:spcPts val="790"/>
                        </a:spcBef>
                      </a:pPr>
                      <a:r>
                        <a:rPr sz="800" b="1" spc="-25" dirty="0">
                          <a:latin typeface="Arial"/>
                          <a:cs typeface="Arial"/>
                        </a:rPr>
                        <a:t>Effective</a:t>
                      </a:r>
                      <a:r>
                        <a:rPr sz="800" b="1" spc="-50" dirty="0">
                          <a:latin typeface="Arial"/>
                          <a:cs typeface="Arial"/>
                        </a:rPr>
                        <a:t> </a:t>
                      </a:r>
                      <a:r>
                        <a:rPr sz="800" b="1" spc="-35" dirty="0">
                          <a:latin typeface="Arial"/>
                          <a:cs typeface="Arial"/>
                        </a:rPr>
                        <a:t>Searching</a:t>
                      </a:r>
                      <a:endParaRPr sz="800">
                        <a:latin typeface="Arial"/>
                        <a:cs typeface="Arial"/>
                      </a:endParaRPr>
                    </a:p>
                    <a:p>
                      <a:pPr>
                        <a:lnSpc>
                          <a:spcPct val="100000"/>
                        </a:lnSpc>
                      </a:pPr>
                      <a:endParaRPr sz="1100">
                        <a:latin typeface="Times New Roman"/>
                        <a:cs typeface="Times New Roman"/>
                      </a:endParaRPr>
                    </a:p>
                    <a:p>
                      <a:pPr marL="109855">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3</a:t>
                      </a:r>
                      <a:endParaRPr sz="800">
                        <a:latin typeface="Arial"/>
                        <a:cs typeface="Arial"/>
                      </a:endParaRPr>
                    </a:p>
                    <a:p>
                      <a:pPr>
                        <a:lnSpc>
                          <a:spcPct val="100000"/>
                        </a:lnSpc>
                      </a:pPr>
                      <a:endParaRPr sz="1100">
                        <a:latin typeface="Times New Roman"/>
                        <a:cs typeface="Times New Roman"/>
                      </a:endParaRPr>
                    </a:p>
                    <a:p>
                      <a:pPr marL="109855">
                        <a:lnSpc>
                          <a:spcPct val="100000"/>
                        </a:lnSpc>
                        <a:spcBef>
                          <a:spcPts val="1195"/>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30"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Brow</a:t>
                      </a:r>
                      <a:r>
                        <a:rPr sz="800" spc="5" dirty="0">
                          <a:latin typeface="Arial"/>
                          <a:cs typeface="Arial"/>
                        </a:rPr>
                        <a:t>s</a:t>
                      </a:r>
                      <a:r>
                        <a:rPr sz="800" dirty="0">
                          <a:latin typeface="Arial"/>
                          <a:cs typeface="Arial"/>
                        </a:rPr>
                        <a:t>er</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C00"/>
                    </a:solidFill>
                  </a:tcPr>
                </a:tc>
                <a:tc>
                  <a:txBody>
                    <a:bodyPr/>
                    <a:lstStyle/>
                    <a:p>
                      <a:pPr marL="19050"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2.6</a:t>
                      </a:r>
                      <a:endParaRPr sz="800">
                        <a:latin typeface="Arial"/>
                        <a:cs typeface="Arial"/>
                      </a:endParaRPr>
                    </a:p>
                    <a:p>
                      <a:pPr marL="18415" algn="ctr">
                        <a:lnSpc>
                          <a:spcPct val="100000"/>
                        </a:lnSpc>
                        <a:spcBef>
                          <a:spcPts val="790"/>
                        </a:spcBef>
                      </a:pPr>
                      <a:r>
                        <a:rPr sz="800" b="1" spc="-20" dirty="0">
                          <a:latin typeface="Arial"/>
                          <a:cs typeface="Arial"/>
                        </a:rPr>
                        <a:t>Creating</a:t>
                      </a:r>
                      <a:r>
                        <a:rPr sz="800" b="1" spc="-50" dirty="0">
                          <a:latin typeface="Arial"/>
                          <a:cs typeface="Arial"/>
                        </a:rPr>
                        <a:t> </a:t>
                      </a:r>
                      <a:r>
                        <a:rPr sz="800" b="1" spc="-30" dirty="0">
                          <a:latin typeface="Arial"/>
                          <a:cs typeface="Arial"/>
                        </a:rPr>
                        <a:t>Pictures</a:t>
                      </a:r>
                      <a:endParaRPr sz="800">
                        <a:latin typeface="Arial"/>
                        <a:cs typeface="Arial"/>
                      </a:endParaRPr>
                    </a:p>
                    <a:p>
                      <a:pPr>
                        <a:lnSpc>
                          <a:spcPct val="100000"/>
                        </a:lnSpc>
                      </a:pPr>
                      <a:endParaRPr sz="1100">
                        <a:latin typeface="Times New Roman"/>
                        <a:cs typeface="Times New Roman"/>
                      </a:endParaRPr>
                    </a:p>
                    <a:p>
                      <a:pPr marL="110489">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10" dirty="0">
                          <a:latin typeface="Arial"/>
                          <a:cs typeface="Arial"/>
                        </a:rPr>
                        <a:t> </a:t>
                      </a:r>
                      <a:r>
                        <a:rPr sz="800" dirty="0">
                          <a:latin typeface="Arial"/>
                          <a:cs typeface="Arial"/>
                        </a:rPr>
                        <a:t>–</a:t>
                      </a:r>
                      <a:r>
                        <a:rPr sz="800" spc="-30" dirty="0">
                          <a:latin typeface="Arial"/>
                          <a:cs typeface="Arial"/>
                        </a:rPr>
                        <a:t> </a:t>
                      </a:r>
                      <a:r>
                        <a:rPr sz="800" dirty="0">
                          <a:latin typeface="Arial"/>
                          <a:cs typeface="Arial"/>
                        </a:rPr>
                        <a:t>5</a:t>
                      </a:r>
                      <a:endParaRPr sz="800">
                        <a:latin typeface="Arial"/>
                        <a:cs typeface="Arial"/>
                      </a:endParaRPr>
                    </a:p>
                    <a:p>
                      <a:pPr>
                        <a:lnSpc>
                          <a:spcPct val="100000"/>
                        </a:lnSpc>
                      </a:pPr>
                      <a:endParaRPr sz="1100">
                        <a:latin typeface="Times New Roman"/>
                        <a:cs typeface="Times New Roman"/>
                      </a:endParaRPr>
                    </a:p>
                    <a:p>
                      <a:pPr marL="110489">
                        <a:lnSpc>
                          <a:spcPct val="100000"/>
                        </a:lnSpc>
                        <a:spcBef>
                          <a:spcPts val="1195"/>
                        </a:spcBef>
                      </a:pPr>
                      <a:r>
                        <a:rPr sz="800" b="1" spc="-30" dirty="0">
                          <a:latin typeface="Arial"/>
                          <a:cs typeface="Arial"/>
                        </a:rPr>
                        <a:t>Programs</a:t>
                      </a:r>
                      <a:r>
                        <a:rPr sz="800" b="1" spc="-55" dirty="0">
                          <a:latin typeface="Arial"/>
                          <a:cs typeface="Arial"/>
                        </a:rPr>
                        <a:t> </a:t>
                      </a:r>
                      <a:r>
                        <a:rPr sz="800" spc="-70" dirty="0">
                          <a:latin typeface="Arial"/>
                          <a:cs typeface="Arial"/>
                        </a:rPr>
                        <a:t>–</a:t>
                      </a:r>
                      <a:endParaRPr sz="800">
                        <a:latin typeface="Arial"/>
                        <a:cs typeface="Arial"/>
                      </a:endParaRPr>
                    </a:p>
                    <a:p>
                      <a:pPr marL="110489">
                        <a:lnSpc>
                          <a:spcPct val="100000"/>
                        </a:lnSpc>
                        <a:spcBef>
                          <a:spcPts val="190"/>
                        </a:spcBef>
                      </a:pPr>
                      <a:r>
                        <a:rPr sz="800" spc="10" dirty="0">
                          <a:latin typeface="Arial"/>
                          <a:cs typeface="Arial"/>
                        </a:rPr>
                        <a:t>2PaintAPicture</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extLst>
                  <a:ext uri="{0D108BD9-81ED-4DB2-BD59-A6C34878D82A}">
                    <a16:rowId xmlns:a16="http://schemas.microsoft.com/office/drawing/2014/main" val="10001"/>
                  </a:ext>
                </a:extLst>
              </a:tr>
              <a:tr h="1484293">
                <a:tc>
                  <a:txBody>
                    <a:bodyPr/>
                    <a:lstStyle/>
                    <a:p>
                      <a:pPr marR="5715"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2.7</a:t>
                      </a:r>
                      <a:endParaRPr sz="800">
                        <a:latin typeface="Arial"/>
                        <a:cs typeface="Arial"/>
                      </a:endParaRPr>
                    </a:p>
                    <a:p>
                      <a:pPr marR="6350" algn="ctr">
                        <a:lnSpc>
                          <a:spcPct val="100000"/>
                        </a:lnSpc>
                        <a:spcBef>
                          <a:spcPts val="790"/>
                        </a:spcBef>
                      </a:pPr>
                      <a:r>
                        <a:rPr sz="800" b="1" spc="-20" dirty="0">
                          <a:latin typeface="Arial"/>
                          <a:cs typeface="Arial"/>
                        </a:rPr>
                        <a:t>Making</a:t>
                      </a:r>
                      <a:r>
                        <a:rPr sz="800" b="1" spc="-45" dirty="0">
                          <a:latin typeface="Arial"/>
                          <a:cs typeface="Arial"/>
                        </a:rPr>
                        <a:t> </a:t>
                      </a:r>
                      <a:r>
                        <a:rPr sz="800" b="1" spc="-50" dirty="0">
                          <a:latin typeface="Arial"/>
                          <a:cs typeface="Arial"/>
                        </a:rPr>
                        <a:t>Music</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3</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spc="-30" dirty="0">
                          <a:latin typeface="Arial"/>
                          <a:cs typeface="Arial"/>
                        </a:rPr>
                        <a:t>Programs</a:t>
                      </a:r>
                      <a:r>
                        <a:rPr sz="800" b="1" spc="-55" dirty="0">
                          <a:latin typeface="Arial"/>
                          <a:cs typeface="Arial"/>
                        </a:rPr>
                        <a:t> </a:t>
                      </a:r>
                      <a:r>
                        <a:rPr sz="800" spc="-70" dirty="0">
                          <a:latin typeface="Arial"/>
                          <a:cs typeface="Arial"/>
                        </a:rPr>
                        <a:t>–</a:t>
                      </a:r>
                      <a:endParaRPr sz="800">
                        <a:latin typeface="Arial"/>
                        <a:cs typeface="Arial"/>
                      </a:endParaRPr>
                    </a:p>
                    <a:p>
                      <a:pPr marL="93980">
                        <a:lnSpc>
                          <a:spcPct val="100000"/>
                        </a:lnSpc>
                        <a:spcBef>
                          <a:spcPts val="204"/>
                        </a:spcBef>
                      </a:pPr>
                      <a:r>
                        <a:rPr sz="800" spc="-10" dirty="0">
                          <a:latin typeface="Arial"/>
                          <a:cs typeface="Arial"/>
                        </a:rPr>
                        <a:t>2Sequence</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marL="2540"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2.8</a:t>
                      </a:r>
                      <a:endParaRPr sz="800">
                        <a:latin typeface="Arial"/>
                        <a:cs typeface="Arial"/>
                      </a:endParaRPr>
                    </a:p>
                    <a:p>
                      <a:pPr algn="ctr">
                        <a:lnSpc>
                          <a:spcPct val="100000"/>
                        </a:lnSpc>
                        <a:spcBef>
                          <a:spcPts val="790"/>
                        </a:spcBef>
                      </a:pPr>
                      <a:r>
                        <a:rPr sz="800" b="1" spc="-25" dirty="0">
                          <a:latin typeface="Arial"/>
                          <a:cs typeface="Arial"/>
                        </a:rPr>
                        <a:t>Presenting</a:t>
                      </a:r>
                      <a:r>
                        <a:rPr sz="800" b="1" spc="-50" dirty="0">
                          <a:latin typeface="Arial"/>
                          <a:cs typeface="Arial"/>
                        </a:rPr>
                        <a:t> </a:t>
                      </a:r>
                      <a:r>
                        <a:rPr sz="800" b="1" spc="-30" dirty="0">
                          <a:latin typeface="Arial"/>
                          <a:cs typeface="Arial"/>
                        </a:rPr>
                        <a:t>Ideas</a:t>
                      </a:r>
                      <a:endParaRPr sz="800">
                        <a:latin typeface="Arial"/>
                        <a:cs typeface="Arial"/>
                      </a:endParaRPr>
                    </a:p>
                    <a:p>
                      <a:pPr>
                        <a:lnSpc>
                          <a:spcPct val="100000"/>
                        </a:lnSpc>
                      </a:pPr>
                      <a:endParaRPr sz="1100">
                        <a:latin typeface="Times New Roman"/>
                        <a:cs typeface="Times New Roman"/>
                      </a:endParaRPr>
                    </a:p>
                    <a:p>
                      <a:pPr marL="109855">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4</a:t>
                      </a:r>
                      <a:endParaRPr sz="800">
                        <a:latin typeface="Arial"/>
                        <a:cs typeface="Arial"/>
                      </a:endParaRPr>
                    </a:p>
                    <a:p>
                      <a:pPr>
                        <a:lnSpc>
                          <a:spcPct val="100000"/>
                        </a:lnSpc>
                      </a:pPr>
                      <a:endParaRPr sz="1100">
                        <a:latin typeface="Times New Roman"/>
                        <a:cs typeface="Times New Roman"/>
                      </a:endParaRPr>
                    </a:p>
                    <a:p>
                      <a:pPr marL="109855">
                        <a:lnSpc>
                          <a:spcPct val="100000"/>
                        </a:lnSpc>
                        <a:spcBef>
                          <a:spcPts val="1195"/>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30" dirty="0">
                          <a:latin typeface="Arial"/>
                          <a:cs typeface="Arial"/>
                        </a:rPr>
                        <a:t> </a:t>
                      </a:r>
                      <a:r>
                        <a:rPr sz="800" dirty="0">
                          <a:latin typeface="Arial"/>
                          <a:cs typeface="Arial"/>
                        </a:rPr>
                        <a:t>–</a:t>
                      </a:r>
                      <a:r>
                        <a:rPr sz="800" spc="-25" dirty="0">
                          <a:latin typeface="Arial"/>
                          <a:cs typeface="Arial"/>
                        </a:rPr>
                        <a:t> </a:t>
                      </a:r>
                      <a:r>
                        <a:rPr sz="800" spc="-10" dirty="0">
                          <a:latin typeface="Arial"/>
                          <a:cs typeface="Arial"/>
                        </a:rPr>
                        <a:t>V</a:t>
                      </a:r>
                      <a:r>
                        <a:rPr sz="800" dirty="0">
                          <a:latin typeface="Arial"/>
                          <a:cs typeface="Arial"/>
                        </a:rPr>
                        <a:t>arious</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a:lnSpc>
                          <a:spcPct val="100000"/>
                        </a:lnSpc>
                      </a:pPr>
                      <a:endParaRPr sz="800">
                        <a:latin typeface="Times New Roman"/>
                        <a:cs typeface="Times New Roman"/>
                      </a:endParaRPr>
                    </a:p>
                  </a:txBody>
                  <a:tcPr marL="0" marR="0" marT="0" marB="0">
                    <a:lnL w="6350">
                      <a:solidFill>
                        <a:srgbClr val="000000"/>
                      </a:solidFill>
                      <a:prstDash val="solid"/>
                    </a:lnL>
                    <a:lnT w="6350">
                      <a:solidFill>
                        <a:srgbClr val="000000"/>
                      </a:solidFill>
                      <a:prstDash val="solid"/>
                    </a:lnT>
                  </a:tcPr>
                </a:tc>
                <a:extLst>
                  <a:ext uri="{0D108BD9-81ED-4DB2-BD59-A6C34878D82A}">
                    <a16:rowId xmlns:a16="http://schemas.microsoft.com/office/drawing/2014/main" val="10002"/>
                  </a:ext>
                </a:extLst>
              </a:tr>
            </a:tbl>
          </a:graphicData>
        </a:graphic>
      </p:graphicFrame>
      <p:pic>
        <p:nvPicPr>
          <p:cNvPr id="6" name="object 6"/>
          <p:cNvPicPr/>
          <p:nvPr/>
        </p:nvPicPr>
        <p:blipFill>
          <a:blip r:embed="rId2" cstate="print"/>
          <a:stretch>
            <a:fillRect/>
          </a:stretch>
        </p:blipFill>
        <p:spPr>
          <a:xfrm>
            <a:off x="4707112" y="589318"/>
            <a:ext cx="2740131" cy="53860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537899" y="896405"/>
          <a:ext cx="9827892" cy="5854065"/>
        </p:xfrm>
        <a:graphic>
          <a:graphicData uri="http://schemas.openxmlformats.org/drawingml/2006/table">
            <a:tbl>
              <a:tblPr firstRow="1" bandRow="1">
                <a:tableStyleId>{2D5ABB26-0587-4C30-8999-92F81FD0307C}</a:tableStyleId>
              </a:tblPr>
              <a:tblGrid>
                <a:gridCol w="1403985">
                  <a:extLst>
                    <a:ext uri="{9D8B030D-6E8A-4147-A177-3AD203B41FA5}">
                      <a16:colId xmlns:a16="http://schemas.microsoft.com/office/drawing/2014/main" val="20000"/>
                    </a:ext>
                  </a:extLst>
                </a:gridCol>
                <a:gridCol w="1403985">
                  <a:extLst>
                    <a:ext uri="{9D8B030D-6E8A-4147-A177-3AD203B41FA5}">
                      <a16:colId xmlns:a16="http://schemas.microsoft.com/office/drawing/2014/main" val="20001"/>
                    </a:ext>
                  </a:extLst>
                </a:gridCol>
                <a:gridCol w="1403984">
                  <a:extLst>
                    <a:ext uri="{9D8B030D-6E8A-4147-A177-3AD203B41FA5}">
                      <a16:colId xmlns:a16="http://schemas.microsoft.com/office/drawing/2014/main" val="20002"/>
                    </a:ext>
                  </a:extLst>
                </a:gridCol>
                <a:gridCol w="1403985">
                  <a:extLst>
                    <a:ext uri="{9D8B030D-6E8A-4147-A177-3AD203B41FA5}">
                      <a16:colId xmlns:a16="http://schemas.microsoft.com/office/drawing/2014/main" val="20003"/>
                    </a:ext>
                  </a:extLst>
                </a:gridCol>
                <a:gridCol w="1403985">
                  <a:extLst>
                    <a:ext uri="{9D8B030D-6E8A-4147-A177-3AD203B41FA5}">
                      <a16:colId xmlns:a16="http://schemas.microsoft.com/office/drawing/2014/main" val="20004"/>
                    </a:ext>
                  </a:extLst>
                </a:gridCol>
                <a:gridCol w="1403984">
                  <a:extLst>
                    <a:ext uri="{9D8B030D-6E8A-4147-A177-3AD203B41FA5}">
                      <a16:colId xmlns:a16="http://schemas.microsoft.com/office/drawing/2014/main" val="20005"/>
                    </a:ext>
                  </a:extLst>
                </a:gridCol>
                <a:gridCol w="1403984">
                  <a:extLst>
                    <a:ext uri="{9D8B030D-6E8A-4147-A177-3AD203B41FA5}">
                      <a16:colId xmlns:a16="http://schemas.microsoft.com/office/drawing/2014/main" val="20006"/>
                    </a:ext>
                  </a:extLst>
                </a:gridCol>
              </a:tblGrid>
              <a:tr h="287655">
                <a:tc gridSpan="4">
                  <a:txBody>
                    <a:bodyPr/>
                    <a:lstStyle/>
                    <a:p>
                      <a:pPr marL="1270" algn="ctr">
                        <a:lnSpc>
                          <a:spcPct val="100000"/>
                        </a:lnSpc>
                        <a:spcBef>
                          <a:spcPts val="730"/>
                        </a:spcBef>
                      </a:pPr>
                      <a:r>
                        <a:rPr sz="850" b="1" spc="15" dirty="0">
                          <a:solidFill>
                            <a:srgbClr val="FFFFFF"/>
                          </a:solidFill>
                          <a:latin typeface="Arial"/>
                          <a:cs typeface="Arial"/>
                        </a:rPr>
                        <a:t>Computer</a:t>
                      </a:r>
                      <a:r>
                        <a:rPr sz="850" b="1" spc="-35" dirty="0">
                          <a:solidFill>
                            <a:srgbClr val="FFFFFF"/>
                          </a:solidFill>
                          <a:latin typeface="Arial"/>
                          <a:cs typeface="Arial"/>
                        </a:rPr>
                        <a:t> </a:t>
                      </a:r>
                      <a:r>
                        <a:rPr sz="850" b="1" spc="-5" dirty="0">
                          <a:solidFill>
                            <a:srgbClr val="FFFFFF"/>
                          </a:solidFill>
                          <a:latin typeface="Arial"/>
                          <a:cs typeface="Arial"/>
                        </a:rPr>
                        <a:t>Science</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39C12"/>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marL="769620">
                        <a:lnSpc>
                          <a:spcPct val="100000"/>
                        </a:lnSpc>
                        <a:spcBef>
                          <a:spcPts val="730"/>
                        </a:spcBef>
                      </a:pPr>
                      <a:r>
                        <a:rPr sz="850" b="1" spc="20" dirty="0">
                          <a:solidFill>
                            <a:srgbClr val="FFFFFF"/>
                          </a:solidFill>
                          <a:latin typeface="Arial"/>
                          <a:cs typeface="Arial"/>
                        </a:rPr>
                        <a:t>Information</a:t>
                      </a:r>
                      <a:r>
                        <a:rPr sz="850" b="1" spc="-25" dirty="0">
                          <a:solidFill>
                            <a:srgbClr val="FFFFFF"/>
                          </a:solidFill>
                          <a:latin typeface="Arial"/>
                          <a:cs typeface="Arial"/>
                        </a:rPr>
                        <a:t> </a:t>
                      </a:r>
                      <a:r>
                        <a:rPr sz="850" b="1" dirty="0">
                          <a:solidFill>
                            <a:srgbClr val="FFFFFF"/>
                          </a:solidFill>
                          <a:latin typeface="Arial"/>
                          <a:cs typeface="Arial"/>
                        </a:rPr>
                        <a:t>Technology</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1ABC9C"/>
                    </a:solidFill>
                  </a:tcPr>
                </a:tc>
                <a:tc hMerge="1">
                  <a:txBody>
                    <a:bodyPr/>
                    <a:lstStyle/>
                    <a:p>
                      <a:endParaRPr/>
                    </a:p>
                  </a:txBody>
                  <a:tcPr marL="0" marR="0" marT="0" marB="0"/>
                </a:tc>
                <a:tc>
                  <a:txBody>
                    <a:bodyPr/>
                    <a:lstStyle/>
                    <a:p>
                      <a:pPr marL="294640">
                        <a:lnSpc>
                          <a:spcPct val="100000"/>
                        </a:lnSpc>
                        <a:spcBef>
                          <a:spcPts val="730"/>
                        </a:spcBef>
                      </a:pPr>
                      <a:r>
                        <a:rPr sz="850" b="1" spc="25" dirty="0">
                          <a:solidFill>
                            <a:srgbClr val="FFFFFF"/>
                          </a:solidFill>
                          <a:latin typeface="Arial"/>
                          <a:cs typeface="Arial"/>
                        </a:rPr>
                        <a:t>Digital</a:t>
                      </a:r>
                      <a:r>
                        <a:rPr sz="850" b="1" spc="-30" dirty="0">
                          <a:solidFill>
                            <a:srgbClr val="FFFFFF"/>
                          </a:solidFill>
                          <a:latin typeface="Arial"/>
                          <a:cs typeface="Arial"/>
                        </a:rPr>
                        <a:t> </a:t>
                      </a:r>
                      <a:r>
                        <a:rPr sz="850" b="1" spc="10" dirty="0">
                          <a:solidFill>
                            <a:srgbClr val="FFFFFF"/>
                          </a:solidFill>
                          <a:latin typeface="Arial"/>
                          <a:cs typeface="Arial"/>
                        </a:rPr>
                        <a:t>Literacy</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D62738"/>
                    </a:solidFill>
                  </a:tcPr>
                </a:tc>
                <a:extLst>
                  <a:ext uri="{0D108BD9-81ED-4DB2-BD59-A6C34878D82A}">
                    <a16:rowId xmlns:a16="http://schemas.microsoft.com/office/drawing/2014/main" val="10000"/>
                  </a:ext>
                </a:extLst>
              </a:tr>
              <a:tr h="2070100">
                <a:tc>
                  <a:txBody>
                    <a:bodyPr/>
                    <a:lstStyle/>
                    <a:p>
                      <a:pPr marL="86360" marR="78105" indent="-1270" algn="ctr">
                        <a:lnSpc>
                          <a:spcPct val="102400"/>
                        </a:lnSpc>
                        <a:spcBef>
                          <a:spcPts val="705"/>
                        </a:spcBef>
                      </a:pPr>
                      <a:r>
                        <a:rPr sz="850" b="1" spc="-10" dirty="0">
                          <a:latin typeface="Arial"/>
                          <a:cs typeface="Arial"/>
                        </a:rPr>
                        <a:t>Design,</a:t>
                      </a:r>
                      <a:r>
                        <a:rPr sz="850" b="1" spc="215" dirty="0">
                          <a:latin typeface="Arial"/>
                          <a:cs typeface="Arial"/>
                        </a:rPr>
                        <a:t> </a:t>
                      </a:r>
                      <a:r>
                        <a:rPr sz="850" b="1" spc="15" dirty="0">
                          <a:latin typeface="Arial"/>
                          <a:cs typeface="Arial"/>
                        </a:rPr>
                        <a:t>write </a:t>
                      </a:r>
                      <a:r>
                        <a:rPr sz="850" b="1" spc="-10" dirty="0">
                          <a:latin typeface="Arial"/>
                          <a:cs typeface="Arial"/>
                        </a:rPr>
                        <a:t>and </a:t>
                      </a:r>
                      <a:r>
                        <a:rPr sz="850" b="1" spc="-5" dirty="0">
                          <a:latin typeface="Arial"/>
                          <a:cs typeface="Arial"/>
                        </a:rPr>
                        <a:t> debug </a:t>
                      </a:r>
                      <a:r>
                        <a:rPr sz="850" b="1" spc="-10" dirty="0">
                          <a:latin typeface="Arial"/>
                          <a:cs typeface="Arial"/>
                        </a:rPr>
                        <a:t>programs </a:t>
                      </a:r>
                      <a:r>
                        <a:rPr sz="850" b="1" spc="10" dirty="0">
                          <a:latin typeface="Arial"/>
                          <a:cs typeface="Arial"/>
                        </a:rPr>
                        <a:t>that </a:t>
                      </a:r>
                      <a:r>
                        <a:rPr sz="850" b="1" spc="15" dirty="0">
                          <a:latin typeface="Arial"/>
                          <a:cs typeface="Arial"/>
                        </a:rPr>
                        <a:t> </a:t>
                      </a:r>
                      <a:r>
                        <a:rPr sz="850" b="1" spc="-25" dirty="0">
                          <a:latin typeface="Arial"/>
                          <a:cs typeface="Arial"/>
                        </a:rPr>
                        <a:t>accomplish</a:t>
                      </a:r>
                      <a:r>
                        <a:rPr sz="850" b="1" spc="-15" dirty="0">
                          <a:latin typeface="Arial"/>
                          <a:cs typeface="Arial"/>
                        </a:rPr>
                        <a:t> </a:t>
                      </a:r>
                      <a:r>
                        <a:rPr sz="850" b="1" spc="-20" dirty="0">
                          <a:latin typeface="Arial"/>
                          <a:cs typeface="Arial"/>
                        </a:rPr>
                        <a:t>specific </a:t>
                      </a:r>
                      <a:r>
                        <a:rPr sz="850" b="1" spc="-15" dirty="0">
                          <a:latin typeface="Arial"/>
                          <a:cs typeface="Arial"/>
                        </a:rPr>
                        <a:t> </a:t>
                      </a:r>
                      <a:r>
                        <a:rPr sz="850" b="1" spc="-20" dirty="0">
                          <a:latin typeface="Arial"/>
                          <a:cs typeface="Arial"/>
                        </a:rPr>
                        <a:t>goals,</a:t>
                      </a:r>
                      <a:r>
                        <a:rPr sz="850" b="1" spc="-15" dirty="0">
                          <a:latin typeface="Arial"/>
                          <a:cs typeface="Arial"/>
                        </a:rPr>
                        <a:t> including </a:t>
                      </a:r>
                      <a:r>
                        <a:rPr sz="850" b="1" spc="-10" dirty="0">
                          <a:latin typeface="Arial"/>
                          <a:cs typeface="Arial"/>
                        </a:rPr>
                        <a:t> </a:t>
                      </a:r>
                      <a:r>
                        <a:rPr sz="850" b="1" spc="10" dirty="0">
                          <a:latin typeface="Arial"/>
                          <a:cs typeface="Arial"/>
                        </a:rPr>
                        <a:t>con</a:t>
                      </a:r>
                      <a:r>
                        <a:rPr sz="850" b="1" spc="15" dirty="0">
                          <a:latin typeface="Arial"/>
                          <a:cs typeface="Arial"/>
                        </a:rPr>
                        <a:t>t</a:t>
                      </a:r>
                      <a:r>
                        <a:rPr sz="850" b="1" spc="10" dirty="0">
                          <a:latin typeface="Arial"/>
                          <a:cs typeface="Arial"/>
                        </a:rPr>
                        <a:t>ro</a:t>
                      </a:r>
                      <a:r>
                        <a:rPr sz="850" b="1" spc="5" dirty="0">
                          <a:latin typeface="Arial"/>
                          <a:cs typeface="Arial"/>
                        </a:rPr>
                        <a:t>llin</a:t>
                      </a:r>
                      <a:r>
                        <a:rPr sz="850" b="1" dirty="0">
                          <a:latin typeface="Arial"/>
                          <a:cs typeface="Arial"/>
                        </a:rPr>
                        <a:t>g</a:t>
                      </a:r>
                      <a:r>
                        <a:rPr sz="850" b="1" spc="-35" dirty="0">
                          <a:latin typeface="Arial"/>
                          <a:cs typeface="Arial"/>
                        </a:rPr>
                        <a:t> </a:t>
                      </a:r>
                      <a:r>
                        <a:rPr sz="850" b="1" spc="10" dirty="0">
                          <a:latin typeface="Arial"/>
                          <a:cs typeface="Arial"/>
                        </a:rPr>
                        <a:t>o</a:t>
                      </a:r>
                      <a:r>
                        <a:rPr sz="850" b="1" dirty="0">
                          <a:latin typeface="Arial"/>
                          <a:cs typeface="Arial"/>
                        </a:rPr>
                        <a:t>r</a:t>
                      </a:r>
                      <a:r>
                        <a:rPr sz="850" b="1" spc="-35" dirty="0">
                          <a:latin typeface="Arial"/>
                          <a:cs typeface="Arial"/>
                        </a:rPr>
                        <a:t> </a:t>
                      </a:r>
                      <a:r>
                        <a:rPr sz="850" b="1" spc="5" dirty="0">
                          <a:latin typeface="Arial"/>
                          <a:cs typeface="Arial"/>
                        </a:rPr>
                        <a:t>simul</a:t>
                      </a:r>
                      <a:r>
                        <a:rPr sz="850" b="1" spc="10" dirty="0">
                          <a:latin typeface="Arial"/>
                          <a:cs typeface="Arial"/>
                        </a:rPr>
                        <a:t>a</a:t>
                      </a:r>
                      <a:r>
                        <a:rPr sz="850" b="1" spc="15" dirty="0">
                          <a:latin typeface="Arial"/>
                          <a:cs typeface="Arial"/>
                        </a:rPr>
                        <a:t>t</a:t>
                      </a:r>
                      <a:r>
                        <a:rPr sz="850" b="1" spc="5" dirty="0">
                          <a:latin typeface="Arial"/>
                          <a:cs typeface="Arial"/>
                        </a:rPr>
                        <a:t>ing  </a:t>
                      </a:r>
                      <a:r>
                        <a:rPr sz="850" b="1" spc="-20" dirty="0">
                          <a:latin typeface="Arial"/>
                          <a:cs typeface="Arial"/>
                        </a:rPr>
                        <a:t>physical</a:t>
                      </a:r>
                      <a:r>
                        <a:rPr sz="850" b="1" spc="-15" dirty="0">
                          <a:latin typeface="Arial"/>
                          <a:cs typeface="Arial"/>
                        </a:rPr>
                        <a:t> </a:t>
                      </a:r>
                      <a:r>
                        <a:rPr sz="850" b="1" spc="-25" dirty="0">
                          <a:latin typeface="Arial"/>
                          <a:cs typeface="Arial"/>
                        </a:rPr>
                        <a:t>systems;</a:t>
                      </a:r>
                      <a:endParaRPr sz="850">
                        <a:latin typeface="Arial"/>
                        <a:cs typeface="Arial"/>
                      </a:endParaRPr>
                    </a:p>
                    <a:p>
                      <a:pPr marL="102235" marR="93980" algn="ctr">
                        <a:lnSpc>
                          <a:spcPct val="102400"/>
                        </a:lnSpc>
                      </a:pPr>
                      <a:r>
                        <a:rPr sz="850" b="1" spc="-25" dirty="0">
                          <a:latin typeface="Arial"/>
                          <a:cs typeface="Arial"/>
                        </a:rPr>
                        <a:t>solve</a:t>
                      </a:r>
                      <a:r>
                        <a:rPr sz="850" b="1" spc="-15" dirty="0">
                          <a:latin typeface="Arial"/>
                          <a:cs typeface="Arial"/>
                        </a:rPr>
                        <a:t> problems by </a:t>
                      </a:r>
                      <a:r>
                        <a:rPr sz="850" b="1" spc="-10" dirty="0">
                          <a:latin typeface="Arial"/>
                          <a:cs typeface="Arial"/>
                        </a:rPr>
                        <a:t> </a:t>
                      </a:r>
                      <a:r>
                        <a:rPr sz="850" b="1" spc="10" dirty="0">
                          <a:latin typeface="Arial"/>
                          <a:cs typeface="Arial"/>
                        </a:rPr>
                        <a:t>deco</a:t>
                      </a:r>
                      <a:r>
                        <a:rPr sz="850" b="1" spc="5" dirty="0">
                          <a:latin typeface="Arial"/>
                          <a:cs typeface="Arial"/>
                        </a:rPr>
                        <a:t>m</a:t>
                      </a:r>
                      <a:r>
                        <a:rPr sz="850" b="1" spc="10" dirty="0">
                          <a:latin typeface="Arial"/>
                          <a:cs typeface="Arial"/>
                        </a:rPr>
                        <a:t>p</a:t>
                      </a:r>
                      <a:r>
                        <a:rPr sz="850" b="1" spc="5" dirty="0">
                          <a:latin typeface="Arial"/>
                          <a:cs typeface="Arial"/>
                        </a:rPr>
                        <a:t>osin</a:t>
                      </a:r>
                      <a:r>
                        <a:rPr sz="850" b="1" dirty="0">
                          <a:latin typeface="Arial"/>
                          <a:cs typeface="Arial"/>
                        </a:rPr>
                        <a:t>g</a:t>
                      </a:r>
                      <a:r>
                        <a:rPr sz="850" b="1" spc="-10" dirty="0">
                          <a:latin typeface="Arial"/>
                          <a:cs typeface="Arial"/>
                        </a:rPr>
                        <a:t> </a:t>
                      </a:r>
                      <a:r>
                        <a:rPr sz="850" b="1" spc="15" dirty="0">
                          <a:latin typeface="Arial"/>
                          <a:cs typeface="Arial"/>
                        </a:rPr>
                        <a:t>t</a:t>
                      </a:r>
                      <a:r>
                        <a:rPr sz="850" b="1" spc="10" dirty="0">
                          <a:latin typeface="Arial"/>
                          <a:cs typeface="Arial"/>
                        </a:rPr>
                        <a:t>he</a:t>
                      </a:r>
                      <a:r>
                        <a:rPr sz="850" b="1" dirty="0">
                          <a:latin typeface="Arial"/>
                          <a:cs typeface="Arial"/>
                        </a:rPr>
                        <a:t>m</a:t>
                      </a:r>
                      <a:r>
                        <a:rPr sz="850" b="1" spc="-10" dirty="0">
                          <a:latin typeface="Arial"/>
                          <a:cs typeface="Arial"/>
                        </a:rPr>
                        <a:t> </a:t>
                      </a:r>
                      <a:r>
                        <a:rPr sz="850" b="1" spc="5" dirty="0">
                          <a:latin typeface="Arial"/>
                          <a:cs typeface="Arial"/>
                        </a:rPr>
                        <a:t>i</a:t>
                      </a:r>
                      <a:r>
                        <a:rPr sz="850" b="1" spc="10" dirty="0">
                          <a:latin typeface="Arial"/>
                          <a:cs typeface="Arial"/>
                        </a:rPr>
                        <a:t>n</a:t>
                      </a:r>
                      <a:r>
                        <a:rPr sz="850" b="1" spc="5" dirty="0">
                          <a:latin typeface="Arial"/>
                          <a:cs typeface="Arial"/>
                        </a:rPr>
                        <a:t>t</a:t>
                      </a:r>
                      <a:r>
                        <a:rPr sz="850" b="1" dirty="0">
                          <a:latin typeface="Arial"/>
                          <a:cs typeface="Arial"/>
                        </a:rPr>
                        <a:t>o  </a:t>
                      </a:r>
                      <a:r>
                        <a:rPr sz="850" b="1" spc="-15" dirty="0">
                          <a:latin typeface="Arial"/>
                          <a:cs typeface="Arial"/>
                        </a:rPr>
                        <a:t>smaller </a:t>
                      </a:r>
                      <a:r>
                        <a:rPr sz="850" b="1" dirty="0">
                          <a:latin typeface="Arial"/>
                          <a:cs typeface="Arial"/>
                        </a:rPr>
                        <a:t>parts.</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8C370"/>
                    </a:solidFill>
                  </a:tcPr>
                </a:tc>
                <a:tc>
                  <a:txBody>
                    <a:bodyPr/>
                    <a:lstStyle/>
                    <a:p>
                      <a:pPr marL="90805" marR="81280" algn="ctr">
                        <a:lnSpc>
                          <a:spcPct val="102400"/>
                        </a:lnSpc>
                        <a:spcBef>
                          <a:spcPts val="705"/>
                        </a:spcBef>
                      </a:pPr>
                      <a:r>
                        <a:rPr sz="850" b="1" spc="5" dirty="0">
                          <a:latin typeface="Arial"/>
                          <a:cs typeface="Arial"/>
                        </a:rPr>
                        <a:t>U</a:t>
                      </a:r>
                      <a:r>
                        <a:rPr sz="850" b="1" spc="10" dirty="0">
                          <a:latin typeface="Arial"/>
                          <a:cs typeface="Arial"/>
                        </a:rPr>
                        <a:t>s</a:t>
                      </a:r>
                      <a:r>
                        <a:rPr sz="850" b="1" dirty="0">
                          <a:latin typeface="Arial"/>
                          <a:cs typeface="Arial"/>
                        </a:rPr>
                        <a:t>e</a:t>
                      </a:r>
                      <a:r>
                        <a:rPr sz="850" b="1" spc="-10" dirty="0">
                          <a:latin typeface="Arial"/>
                          <a:cs typeface="Arial"/>
                        </a:rPr>
                        <a:t> </a:t>
                      </a:r>
                      <a:r>
                        <a:rPr sz="850" b="1" spc="10" dirty="0">
                          <a:latin typeface="Arial"/>
                          <a:cs typeface="Arial"/>
                        </a:rPr>
                        <a:t>se</a:t>
                      </a:r>
                      <a:r>
                        <a:rPr sz="850" b="1" spc="5" dirty="0">
                          <a:latin typeface="Arial"/>
                          <a:cs typeface="Arial"/>
                        </a:rPr>
                        <a:t>q</a:t>
                      </a:r>
                      <a:r>
                        <a:rPr sz="850" b="1" spc="10" dirty="0">
                          <a:latin typeface="Arial"/>
                          <a:cs typeface="Arial"/>
                        </a:rPr>
                        <a:t>uenc</a:t>
                      </a:r>
                      <a:r>
                        <a:rPr sz="850" b="1" spc="20" dirty="0">
                          <a:latin typeface="Arial"/>
                          <a:cs typeface="Arial"/>
                        </a:rPr>
                        <a:t>e</a:t>
                      </a:r>
                      <a:r>
                        <a:rPr sz="850" b="1" dirty="0">
                          <a:latin typeface="Arial"/>
                          <a:cs typeface="Arial"/>
                        </a:rPr>
                        <a:t>,</a:t>
                      </a:r>
                      <a:r>
                        <a:rPr sz="850" b="1" spc="-10" dirty="0">
                          <a:latin typeface="Arial"/>
                          <a:cs typeface="Arial"/>
                        </a:rPr>
                        <a:t> </a:t>
                      </a:r>
                      <a:r>
                        <a:rPr sz="850" b="1" spc="10" dirty="0">
                          <a:latin typeface="Arial"/>
                          <a:cs typeface="Arial"/>
                        </a:rPr>
                        <a:t>sele</a:t>
                      </a:r>
                      <a:r>
                        <a:rPr sz="850" b="1" spc="35" dirty="0">
                          <a:latin typeface="Arial"/>
                          <a:cs typeface="Arial"/>
                        </a:rPr>
                        <a:t>c</a:t>
                      </a:r>
                      <a:r>
                        <a:rPr sz="850" b="1" spc="15" dirty="0">
                          <a:latin typeface="Arial"/>
                          <a:cs typeface="Arial"/>
                        </a:rPr>
                        <a:t>t</a:t>
                      </a:r>
                      <a:r>
                        <a:rPr sz="850" b="1" spc="5" dirty="0">
                          <a:latin typeface="Arial"/>
                          <a:cs typeface="Arial"/>
                        </a:rPr>
                        <a:t>i</a:t>
                      </a:r>
                      <a:r>
                        <a:rPr sz="850" b="1" spc="10" dirty="0">
                          <a:latin typeface="Arial"/>
                          <a:cs typeface="Arial"/>
                        </a:rPr>
                        <a:t>on  </a:t>
                      </a:r>
                      <a:r>
                        <a:rPr sz="850" b="1" spc="-10" dirty="0">
                          <a:latin typeface="Arial"/>
                          <a:cs typeface="Arial"/>
                        </a:rPr>
                        <a:t>and </a:t>
                      </a:r>
                      <a:r>
                        <a:rPr sz="850" b="1" dirty="0">
                          <a:latin typeface="Arial"/>
                          <a:cs typeface="Arial"/>
                        </a:rPr>
                        <a:t>repetition </a:t>
                      </a:r>
                      <a:r>
                        <a:rPr sz="850" b="1" spc="-20" dirty="0">
                          <a:latin typeface="Arial"/>
                          <a:cs typeface="Arial"/>
                        </a:rPr>
                        <a:t>in </a:t>
                      </a:r>
                      <a:r>
                        <a:rPr sz="850" b="1" spc="-15" dirty="0">
                          <a:latin typeface="Arial"/>
                          <a:cs typeface="Arial"/>
                        </a:rPr>
                        <a:t> programs; </a:t>
                      </a:r>
                      <a:r>
                        <a:rPr sz="850" b="1" spc="10" dirty="0">
                          <a:latin typeface="Arial"/>
                          <a:cs typeface="Arial"/>
                        </a:rPr>
                        <a:t>work </a:t>
                      </a:r>
                      <a:r>
                        <a:rPr sz="850" b="1" spc="20" dirty="0">
                          <a:latin typeface="Arial"/>
                          <a:cs typeface="Arial"/>
                        </a:rPr>
                        <a:t>with </a:t>
                      </a:r>
                      <a:r>
                        <a:rPr sz="850" b="1" spc="25" dirty="0">
                          <a:latin typeface="Arial"/>
                          <a:cs typeface="Arial"/>
                        </a:rPr>
                        <a:t> </a:t>
                      </a:r>
                      <a:r>
                        <a:rPr sz="850" b="1" spc="-15" dirty="0">
                          <a:latin typeface="Arial"/>
                          <a:cs typeface="Arial"/>
                        </a:rPr>
                        <a:t>variables </a:t>
                      </a:r>
                      <a:r>
                        <a:rPr sz="850" b="1" spc="-10" dirty="0">
                          <a:latin typeface="Arial"/>
                          <a:cs typeface="Arial"/>
                        </a:rPr>
                        <a:t>and </a:t>
                      </a:r>
                      <a:r>
                        <a:rPr sz="850" b="1" spc="-20" dirty="0">
                          <a:latin typeface="Arial"/>
                          <a:cs typeface="Arial"/>
                        </a:rPr>
                        <a:t>various </a:t>
                      </a:r>
                      <a:r>
                        <a:rPr sz="850" b="1" spc="-15" dirty="0">
                          <a:latin typeface="Arial"/>
                          <a:cs typeface="Arial"/>
                        </a:rPr>
                        <a:t> </a:t>
                      </a:r>
                      <a:r>
                        <a:rPr sz="850" b="1" spc="-10" dirty="0">
                          <a:latin typeface="Arial"/>
                          <a:cs typeface="Arial"/>
                        </a:rPr>
                        <a:t>forms </a:t>
                      </a:r>
                      <a:r>
                        <a:rPr sz="850" b="1" spc="-5" dirty="0">
                          <a:latin typeface="Arial"/>
                          <a:cs typeface="Arial"/>
                        </a:rPr>
                        <a:t>of input </a:t>
                      </a:r>
                      <a:r>
                        <a:rPr sz="850" b="1" spc="-10" dirty="0">
                          <a:latin typeface="Arial"/>
                          <a:cs typeface="Arial"/>
                        </a:rPr>
                        <a:t>and </a:t>
                      </a:r>
                      <a:r>
                        <a:rPr sz="850" b="1" spc="-5" dirty="0">
                          <a:latin typeface="Arial"/>
                          <a:cs typeface="Arial"/>
                        </a:rPr>
                        <a:t> </a:t>
                      </a:r>
                      <a:r>
                        <a:rPr sz="850" b="1" dirty="0">
                          <a:latin typeface="Arial"/>
                          <a:cs typeface="Arial"/>
                        </a:rPr>
                        <a:t>output.</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AD294"/>
                    </a:solidFill>
                  </a:tcPr>
                </a:tc>
                <a:tc>
                  <a:txBody>
                    <a:bodyPr/>
                    <a:lstStyle/>
                    <a:p>
                      <a:pPr marL="160020" marR="151765" algn="ctr">
                        <a:lnSpc>
                          <a:spcPct val="102400"/>
                        </a:lnSpc>
                        <a:spcBef>
                          <a:spcPts val="705"/>
                        </a:spcBef>
                      </a:pPr>
                      <a:r>
                        <a:rPr sz="850" b="1" spc="-15" dirty="0">
                          <a:latin typeface="Arial"/>
                          <a:cs typeface="Arial"/>
                        </a:rPr>
                        <a:t>Use </a:t>
                      </a:r>
                      <a:r>
                        <a:rPr sz="850" b="1" spc="-20" dirty="0">
                          <a:latin typeface="Arial"/>
                          <a:cs typeface="Arial"/>
                        </a:rPr>
                        <a:t>logical </a:t>
                      </a:r>
                      <a:r>
                        <a:rPr sz="850" b="1" spc="-15" dirty="0">
                          <a:latin typeface="Arial"/>
                          <a:cs typeface="Arial"/>
                        </a:rPr>
                        <a:t>reasoning </a:t>
                      </a:r>
                      <a:r>
                        <a:rPr sz="850" b="1" spc="-225" dirty="0">
                          <a:latin typeface="Arial"/>
                          <a:cs typeface="Arial"/>
                        </a:rPr>
                        <a:t> </a:t>
                      </a:r>
                      <a:r>
                        <a:rPr sz="850" b="1" dirty="0">
                          <a:latin typeface="Arial"/>
                          <a:cs typeface="Arial"/>
                        </a:rPr>
                        <a:t>to </a:t>
                      </a:r>
                      <a:r>
                        <a:rPr sz="850" b="1" spc="-10" dirty="0">
                          <a:latin typeface="Arial"/>
                          <a:cs typeface="Arial"/>
                        </a:rPr>
                        <a:t>explain </a:t>
                      </a:r>
                      <a:r>
                        <a:rPr sz="850" b="1" spc="10" dirty="0">
                          <a:latin typeface="Arial"/>
                          <a:cs typeface="Arial"/>
                        </a:rPr>
                        <a:t>how </a:t>
                      </a:r>
                      <a:r>
                        <a:rPr sz="850" b="1" spc="-25" dirty="0">
                          <a:latin typeface="Arial"/>
                          <a:cs typeface="Arial"/>
                        </a:rPr>
                        <a:t>some </a:t>
                      </a:r>
                      <a:r>
                        <a:rPr sz="850" b="1" spc="-20" dirty="0">
                          <a:latin typeface="Arial"/>
                          <a:cs typeface="Arial"/>
                        </a:rPr>
                        <a:t> simple </a:t>
                      </a:r>
                      <a:r>
                        <a:rPr sz="850" b="1" spc="-10" dirty="0">
                          <a:latin typeface="Arial"/>
                          <a:cs typeface="Arial"/>
                        </a:rPr>
                        <a:t>algorithms </a:t>
                      </a:r>
                      <a:r>
                        <a:rPr sz="850" b="1" spc="-5" dirty="0">
                          <a:latin typeface="Arial"/>
                          <a:cs typeface="Arial"/>
                        </a:rPr>
                        <a:t> </a:t>
                      </a:r>
                      <a:r>
                        <a:rPr sz="850" b="1" spc="10" dirty="0">
                          <a:latin typeface="Arial"/>
                          <a:cs typeface="Arial"/>
                        </a:rPr>
                        <a:t>work </a:t>
                      </a:r>
                      <a:r>
                        <a:rPr sz="850" b="1" spc="-10" dirty="0">
                          <a:latin typeface="Arial"/>
                          <a:cs typeface="Arial"/>
                        </a:rPr>
                        <a:t>and </a:t>
                      </a:r>
                      <a:r>
                        <a:rPr sz="850" b="1" dirty="0">
                          <a:latin typeface="Arial"/>
                          <a:cs typeface="Arial"/>
                        </a:rPr>
                        <a:t>to </a:t>
                      </a:r>
                      <a:r>
                        <a:rPr sz="850" b="1" spc="5" dirty="0">
                          <a:latin typeface="Arial"/>
                          <a:cs typeface="Arial"/>
                        </a:rPr>
                        <a:t>detect </a:t>
                      </a:r>
                      <a:r>
                        <a:rPr sz="850" b="1" spc="10" dirty="0">
                          <a:latin typeface="Arial"/>
                          <a:cs typeface="Arial"/>
                        </a:rPr>
                        <a:t> </a:t>
                      </a:r>
                      <a:r>
                        <a:rPr sz="850" b="1" spc="-10" dirty="0">
                          <a:latin typeface="Arial"/>
                          <a:cs typeface="Arial"/>
                        </a:rPr>
                        <a:t>and</a:t>
                      </a:r>
                      <a:r>
                        <a:rPr sz="850" b="1" spc="-20" dirty="0">
                          <a:latin typeface="Arial"/>
                          <a:cs typeface="Arial"/>
                        </a:rPr>
                        <a:t> </a:t>
                      </a:r>
                      <a:r>
                        <a:rPr sz="850" b="1" spc="-10" dirty="0">
                          <a:latin typeface="Arial"/>
                          <a:cs typeface="Arial"/>
                        </a:rPr>
                        <a:t>correct</a:t>
                      </a:r>
                      <a:r>
                        <a:rPr sz="850" b="1" spc="-15" dirty="0">
                          <a:latin typeface="Arial"/>
                          <a:cs typeface="Arial"/>
                        </a:rPr>
                        <a:t> errors</a:t>
                      </a:r>
                      <a:endParaRPr sz="850">
                        <a:latin typeface="Arial"/>
                        <a:cs typeface="Arial"/>
                      </a:endParaRPr>
                    </a:p>
                    <a:p>
                      <a:pPr marL="258445" marR="248920" algn="ctr">
                        <a:lnSpc>
                          <a:spcPct val="102400"/>
                        </a:lnSpc>
                      </a:pPr>
                      <a:r>
                        <a:rPr sz="850" b="1" spc="-20" dirty="0">
                          <a:latin typeface="Arial"/>
                          <a:cs typeface="Arial"/>
                        </a:rPr>
                        <a:t>in </a:t>
                      </a:r>
                      <a:r>
                        <a:rPr sz="850" b="1" spc="-10" dirty="0">
                          <a:latin typeface="Arial"/>
                          <a:cs typeface="Arial"/>
                        </a:rPr>
                        <a:t>algorithms </a:t>
                      </a:r>
                      <a:r>
                        <a:rPr sz="850" b="1" spc="-5" dirty="0">
                          <a:latin typeface="Arial"/>
                          <a:cs typeface="Arial"/>
                        </a:rPr>
                        <a:t>and </a:t>
                      </a:r>
                      <a:r>
                        <a:rPr sz="850" b="1" spc="-229" dirty="0">
                          <a:latin typeface="Arial"/>
                          <a:cs typeface="Arial"/>
                        </a:rPr>
                        <a:t> </a:t>
                      </a:r>
                      <a:r>
                        <a:rPr sz="850" b="1" spc="-10" dirty="0">
                          <a:latin typeface="Arial"/>
                          <a:cs typeface="Arial"/>
                        </a:rPr>
                        <a:t>programs.</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BE1B7"/>
                    </a:solidFill>
                  </a:tcPr>
                </a:tc>
                <a:tc>
                  <a:txBody>
                    <a:bodyPr/>
                    <a:lstStyle/>
                    <a:p>
                      <a:pPr marL="129539" marR="121285" algn="ctr">
                        <a:lnSpc>
                          <a:spcPct val="102400"/>
                        </a:lnSpc>
                        <a:spcBef>
                          <a:spcPts val="705"/>
                        </a:spcBef>
                      </a:pPr>
                      <a:r>
                        <a:rPr sz="850" b="1" dirty="0">
                          <a:latin typeface="Arial"/>
                          <a:cs typeface="Arial"/>
                        </a:rPr>
                        <a:t>Understand </a:t>
                      </a:r>
                      <a:r>
                        <a:rPr sz="850" b="1" spc="-10" dirty="0">
                          <a:latin typeface="Arial"/>
                          <a:cs typeface="Arial"/>
                        </a:rPr>
                        <a:t>computer </a:t>
                      </a:r>
                      <a:r>
                        <a:rPr sz="850" b="1" spc="-225" dirty="0">
                          <a:latin typeface="Arial"/>
                          <a:cs typeface="Arial"/>
                        </a:rPr>
                        <a:t> </a:t>
                      </a:r>
                      <a:r>
                        <a:rPr sz="850" b="1" dirty="0">
                          <a:latin typeface="Arial"/>
                          <a:cs typeface="Arial"/>
                        </a:rPr>
                        <a:t>networks, </a:t>
                      </a:r>
                      <a:r>
                        <a:rPr sz="850" b="1" spc="-15" dirty="0">
                          <a:latin typeface="Arial"/>
                          <a:cs typeface="Arial"/>
                        </a:rPr>
                        <a:t>including </a:t>
                      </a:r>
                      <a:r>
                        <a:rPr sz="850" b="1" spc="-10" dirty="0">
                          <a:latin typeface="Arial"/>
                          <a:cs typeface="Arial"/>
                        </a:rPr>
                        <a:t> </a:t>
                      </a:r>
                      <a:r>
                        <a:rPr sz="850" b="1" spc="5" dirty="0">
                          <a:latin typeface="Arial"/>
                          <a:cs typeface="Arial"/>
                        </a:rPr>
                        <a:t>the </a:t>
                      </a:r>
                      <a:r>
                        <a:rPr sz="850" b="1" spc="-5" dirty="0">
                          <a:latin typeface="Arial"/>
                          <a:cs typeface="Arial"/>
                        </a:rPr>
                        <a:t>internet; </a:t>
                      </a:r>
                      <a:r>
                        <a:rPr sz="850" b="1" spc="10" dirty="0">
                          <a:latin typeface="Arial"/>
                          <a:cs typeface="Arial"/>
                        </a:rPr>
                        <a:t>how </a:t>
                      </a:r>
                      <a:r>
                        <a:rPr sz="850" b="1" dirty="0">
                          <a:latin typeface="Arial"/>
                          <a:cs typeface="Arial"/>
                        </a:rPr>
                        <a:t>they </a:t>
                      </a:r>
                      <a:r>
                        <a:rPr sz="850" b="1" spc="-225" dirty="0">
                          <a:latin typeface="Arial"/>
                          <a:cs typeface="Arial"/>
                        </a:rPr>
                        <a:t> </a:t>
                      </a:r>
                      <a:r>
                        <a:rPr sz="850" b="1" spc="-20" dirty="0">
                          <a:latin typeface="Arial"/>
                          <a:cs typeface="Arial"/>
                        </a:rPr>
                        <a:t>can </a:t>
                      </a:r>
                      <a:r>
                        <a:rPr sz="850" b="1" spc="-10" dirty="0">
                          <a:latin typeface="Arial"/>
                          <a:cs typeface="Arial"/>
                        </a:rPr>
                        <a:t>provide </a:t>
                      </a:r>
                      <a:r>
                        <a:rPr sz="850" b="1" spc="-5" dirty="0">
                          <a:latin typeface="Arial"/>
                          <a:cs typeface="Arial"/>
                        </a:rPr>
                        <a:t>multiple </a:t>
                      </a:r>
                      <a:r>
                        <a:rPr sz="850" b="1" dirty="0">
                          <a:latin typeface="Arial"/>
                          <a:cs typeface="Arial"/>
                        </a:rPr>
                        <a:t> </a:t>
                      </a:r>
                      <a:r>
                        <a:rPr sz="850" b="1" spc="-20" dirty="0">
                          <a:latin typeface="Arial"/>
                          <a:cs typeface="Arial"/>
                        </a:rPr>
                        <a:t>services,</a:t>
                      </a:r>
                      <a:r>
                        <a:rPr sz="850" b="1" spc="-25" dirty="0">
                          <a:latin typeface="Arial"/>
                          <a:cs typeface="Arial"/>
                        </a:rPr>
                        <a:t> </a:t>
                      </a:r>
                      <a:r>
                        <a:rPr sz="850" b="1" spc="-30" dirty="0">
                          <a:latin typeface="Arial"/>
                          <a:cs typeface="Arial"/>
                        </a:rPr>
                        <a:t>such</a:t>
                      </a:r>
                      <a:r>
                        <a:rPr sz="850" b="1" spc="-20" dirty="0">
                          <a:latin typeface="Arial"/>
                          <a:cs typeface="Arial"/>
                        </a:rPr>
                        <a:t> </a:t>
                      </a:r>
                      <a:r>
                        <a:rPr sz="850" b="1" spc="-30" dirty="0">
                          <a:latin typeface="Arial"/>
                          <a:cs typeface="Arial"/>
                        </a:rPr>
                        <a:t>as</a:t>
                      </a:r>
                      <a:r>
                        <a:rPr sz="850" b="1" spc="-20" dirty="0">
                          <a:latin typeface="Arial"/>
                          <a:cs typeface="Arial"/>
                        </a:rPr>
                        <a:t> </a:t>
                      </a:r>
                      <a:r>
                        <a:rPr sz="850" b="1" spc="5" dirty="0">
                          <a:latin typeface="Arial"/>
                          <a:cs typeface="Arial"/>
                        </a:rPr>
                        <a:t>the </a:t>
                      </a:r>
                      <a:r>
                        <a:rPr sz="850" b="1" spc="10" dirty="0">
                          <a:latin typeface="Arial"/>
                          <a:cs typeface="Arial"/>
                        </a:rPr>
                        <a:t> </a:t>
                      </a:r>
                      <a:r>
                        <a:rPr sz="850" b="1" spc="15" dirty="0">
                          <a:latin typeface="Arial"/>
                          <a:cs typeface="Arial"/>
                        </a:rPr>
                        <a:t>World</a:t>
                      </a:r>
                      <a:r>
                        <a:rPr sz="850" b="1" spc="-25" dirty="0">
                          <a:latin typeface="Arial"/>
                          <a:cs typeface="Arial"/>
                        </a:rPr>
                        <a:t> </a:t>
                      </a:r>
                      <a:r>
                        <a:rPr sz="850" b="1" spc="35" dirty="0">
                          <a:latin typeface="Arial"/>
                          <a:cs typeface="Arial"/>
                        </a:rPr>
                        <a:t>Wide</a:t>
                      </a:r>
                      <a:r>
                        <a:rPr sz="850" b="1" spc="-20" dirty="0">
                          <a:latin typeface="Arial"/>
                          <a:cs typeface="Arial"/>
                        </a:rPr>
                        <a:t> </a:t>
                      </a:r>
                      <a:r>
                        <a:rPr sz="850" b="1" spc="20" dirty="0">
                          <a:latin typeface="Arial"/>
                          <a:cs typeface="Arial"/>
                        </a:rPr>
                        <a:t>Web,</a:t>
                      </a:r>
                      <a:r>
                        <a:rPr sz="850" b="1" spc="-25" dirty="0">
                          <a:latin typeface="Arial"/>
                          <a:cs typeface="Arial"/>
                        </a:rPr>
                        <a:t> </a:t>
                      </a:r>
                      <a:r>
                        <a:rPr sz="850" b="1" spc="-10" dirty="0">
                          <a:latin typeface="Arial"/>
                          <a:cs typeface="Arial"/>
                        </a:rPr>
                        <a:t>and </a:t>
                      </a:r>
                      <a:r>
                        <a:rPr sz="850" b="1" spc="-220" dirty="0">
                          <a:latin typeface="Arial"/>
                          <a:cs typeface="Arial"/>
                        </a:rPr>
                        <a:t> </a:t>
                      </a:r>
                      <a:r>
                        <a:rPr sz="850" b="1" spc="5" dirty="0">
                          <a:latin typeface="Arial"/>
                          <a:cs typeface="Arial"/>
                        </a:rPr>
                        <a:t>the</a:t>
                      </a:r>
                      <a:r>
                        <a:rPr sz="850" b="1" spc="-35" dirty="0">
                          <a:latin typeface="Arial"/>
                          <a:cs typeface="Arial"/>
                        </a:rPr>
                        <a:t> </a:t>
                      </a:r>
                      <a:r>
                        <a:rPr sz="850" b="1" spc="-5" dirty="0">
                          <a:latin typeface="Arial"/>
                          <a:cs typeface="Arial"/>
                        </a:rPr>
                        <a:t>opportunities</a:t>
                      </a:r>
                      <a:r>
                        <a:rPr sz="850" b="1" spc="-35" dirty="0">
                          <a:latin typeface="Arial"/>
                          <a:cs typeface="Arial"/>
                        </a:rPr>
                        <a:t> </a:t>
                      </a:r>
                      <a:r>
                        <a:rPr sz="850" b="1" dirty="0">
                          <a:latin typeface="Arial"/>
                          <a:cs typeface="Arial"/>
                        </a:rPr>
                        <a:t>they</a:t>
                      </a:r>
                      <a:endParaRPr sz="850">
                        <a:latin typeface="Arial"/>
                        <a:cs typeface="Arial"/>
                      </a:endParaRPr>
                    </a:p>
                    <a:p>
                      <a:pPr marL="87630" marR="78105" algn="ctr">
                        <a:lnSpc>
                          <a:spcPct val="102400"/>
                        </a:lnSpc>
                      </a:pPr>
                      <a:r>
                        <a:rPr sz="850" b="1" spc="5" dirty="0">
                          <a:latin typeface="Arial"/>
                          <a:cs typeface="Arial"/>
                        </a:rPr>
                        <a:t>offer</a:t>
                      </a:r>
                      <a:r>
                        <a:rPr sz="850" b="1" spc="-30" dirty="0">
                          <a:latin typeface="Arial"/>
                          <a:cs typeface="Arial"/>
                        </a:rPr>
                        <a:t> </a:t>
                      </a:r>
                      <a:r>
                        <a:rPr sz="850" b="1" spc="-5" dirty="0">
                          <a:latin typeface="Arial"/>
                          <a:cs typeface="Arial"/>
                        </a:rPr>
                        <a:t>for</a:t>
                      </a:r>
                      <a:r>
                        <a:rPr sz="850" b="1" spc="-25" dirty="0">
                          <a:latin typeface="Arial"/>
                          <a:cs typeface="Arial"/>
                        </a:rPr>
                        <a:t> </a:t>
                      </a:r>
                      <a:r>
                        <a:rPr sz="850" b="1" spc="-15" dirty="0">
                          <a:latin typeface="Arial"/>
                          <a:cs typeface="Arial"/>
                        </a:rPr>
                        <a:t>communication </a:t>
                      </a:r>
                      <a:r>
                        <a:rPr sz="850" b="1" spc="-220" dirty="0">
                          <a:latin typeface="Arial"/>
                          <a:cs typeface="Arial"/>
                        </a:rPr>
                        <a:t> </a:t>
                      </a:r>
                      <a:r>
                        <a:rPr sz="850" b="1" spc="-10" dirty="0">
                          <a:latin typeface="Arial"/>
                          <a:cs typeface="Arial"/>
                        </a:rPr>
                        <a:t>and</a:t>
                      </a:r>
                      <a:r>
                        <a:rPr sz="850" b="1" spc="-20" dirty="0">
                          <a:latin typeface="Arial"/>
                          <a:cs typeface="Arial"/>
                        </a:rPr>
                        <a:t> </a:t>
                      </a:r>
                      <a:r>
                        <a:rPr sz="850" b="1" spc="-10" dirty="0">
                          <a:latin typeface="Arial"/>
                          <a:cs typeface="Arial"/>
                        </a:rPr>
                        <a:t>collaboration.</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DF0DB"/>
                    </a:solidFill>
                  </a:tcPr>
                </a:tc>
                <a:tc>
                  <a:txBody>
                    <a:bodyPr/>
                    <a:lstStyle/>
                    <a:p>
                      <a:pPr marL="86360" marR="78740" algn="ctr">
                        <a:lnSpc>
                          <a:spcPct val="102400"/>
                        </a:lnSpc>
                        <a:spcBef>
                          <a:spcPts val="705"/>
                        </a:spcBef>
                      </a:pPr>
                      <a:r>
                        <a:rPr sz="850" b="1" spc="5" dirty="0">
                          <a:latin typeface="Arial"/>
                          <a:cs typeface="Arial"/>
                        </a:rPr>
                        <a:t>U</a:t>
                      </a:r>
                      <a:r>
                        <a:rPr sz="850" b="1" spc="10" dirty="0">
                          <a:latin typeface="Arial"/>
                          <a:cs typeface="Arial"/>
                        </a:rPr>
                        <a:t>s</a:t>
                      </a:r>
                      <a:r>
                        <a:rPr sz="850" b="1" dirty="0">
                          <a:latin typeface="Arial"/>
                          <a:cs typeface="Arial"/>
                        </a:rPr>
                        <a:t>e</a:t>
                      </a:r>
                      <a:r>
                        <a:rPr sz="850" b="1" spc="-35" dirty="0">
                          <a:latin typeface="Arial"/>
                          <a:cs typeface="Arial"/>
                        </a:rPr>
                        <a:t> </a:t>
                      </a:r>
                      <a:r>
                        <a:rPr sz="850" b="1" spc="10" dirty="0">
                          <a:latin typeface="Arial"/>
                          <a:cs typeface="Arial"/>
                        </a:rPr>
                        <a:t>s</a:t>
                      </a:r>
                      <a:r>
                        <a:rPr sz="850" b="1" spc="5" dirty="0">
                          <a:latin typeface="Arial"/>
                          <a:cs typeface="Arial"/>
                        </a:rPr>
                        <a:t>ea</a:t>
                      </a:r>
                      <a:r>
                        <a:rPr sz="850" b="1" spc="10" dirty="0">
                          <a:latin typeface="Arial"/>
                          <a:cs typeface="Arial"/>
                        </a:rPr>
                        <a:t>r</a:t>
                      </a:r>
                      <a:r>
                        <a:rPr sz="850" b="1" spc="15" dirty="0">
                          <a:latin typeface="Arial"/>
                          <a:cs typeface="Arial"/>
                        </a:rPr>
                        <a:t>c</a:t>
                      </a:r>
                      <a:r>
                        <a:rPr sz="850" b="1" dirty="0">
                          <a:latin typeface="Arial"/>
                          <a:cs typeface="Arial"/>
                        </a:rPr>
                        <a:t>h</a:t>
                      </a:r>
                      <a:r>
                        <a:rPr sz="850" b="1" spc="-35" dirty="0">
                          <a:latin typeface="Arial"/>
                          <a:cs typeface="Arial"/>
                        </a:rPr>
                        <a:t> </a:t>
                      </a:r>
                      <a:r>
                        <a:rPr sz="850" b="1" spc="5" dirty="0">
                          <a:latin typeface="Arial"/>
                          <a:cs typeface="Arial"/>
                        </a:rPr>
                        <a:t>t</a:t>
                      </a:r>
                      <a:r>
                        <a:rPr sz="850" b="1" spc="10" dirty="0">
                          <a:latin typeface="Arial"/>
                          <a:cs typeface="Arial"/>
                        </a:rPr>
                        <a:t>e</a:t>
                      </a:r>
                      <a:r>
                        <a:rPr sz="850" b="1" spc="15" dirty="0">
                          <a:latin typeface="Arial"/>
                          <a:cs typeface="Arial"/>
                        </a:rPr>
                        <a:t>c</a:t>
                      </a:r>
                      <a:r>
                        <a:rPr sz="850" b="1" spc="5" dirty="0">
                          <a:latin typeface="Arial"/>
                          <a:cs typeface="Arial"/>
                        </a:rPr>
                        <a:t>h</a:t>
                      </a:r>
                      <a:r>
                        <a:rPr sz="850" b="1" spc="10" dirty="0">
                          <a:latin typeface="Arial"/>
                          <a:cs typeface="Arial"/>
                        </a:rPr>
                        <a:t>nolo</a:t>
                      </a:r>
                      <a:r>
                        <a:rPr sz="850" b="1" spc="5" dirty="0">
                          <a:latin typeface="Arial"/>
                          <a:cs typeface="Arial"/>
                        </a:rPr>
                        <a:t>gi</a:t>
                      </a:r>
                      <a:r>
                        <a:rPr sz="850" b="1" spc="10" dirty="0">
                          <a:latin typeface="Arial"/>
                          <a:cs typeface="Arial"/>
                        </a:rPr>
                        <a:t>e</a:t>
                      </a:r>
                      <a:r>
                        <a:rPr sz="850" b="1" dirty="0">
                          <a:latin typeface="Arial"/>
                          <a:cs typeface="Arial"/>
                        </a:rPr>
                        <a:t>s  </a:t>
                      </a:r>
                      <a:r>
                        <a:rPr sz="850" b="1" spc="-5" dirty="0">
                          <a:latin typeface="Arial"/>
                          <a:cs typeface="Arial"/>
                        </a:rPr>
                        <a:t>effectively, appreciate </a:t>
                      </a:r>
                      <a:r>
                        <a:rPr sz="850" b="1" dirty="0">
                          <a:latin typeface="Arial"/>
                          <a:cs typeface="Arial"/>
                        </a:rPr>
                        <a:t> </a:t>
                      </a:r>
                      <a:r>
                        <a:rPr sz="850" b="1" spc="10" dirty="0">
                          <a:latin typeface="Arial"/>
                          <a:cs typeface="Arial"/>
                        </a:rPr>
                        <a:t>how  </a:t>
                      </a:r>
                      <a:r>
                        <a:rPr sz="850" b="1" spc="-15" dirty="0">
                          <a:latin typeface="Arial"/>
                          <a:cs typeface="Arial"/>
                        </a:rPr>
                        <a:t>results</a:t>
                      </a:r>
                      <a:r>
                        <a:rPr sz="850" b="1" spc="204" dirty="0">
                          <a:latin typeface="Arial"/>
                          <a:cs typeface="Arial"/>
                        </a:rPr>
                        <a:t> </a:t>
                      </a:r>
                      <a:r>
                        <a:rPr sz="850" b="1" spc="-10" dirty="0">
                          <a:latin typeface="Arial"/>
                          <a:cs typeface="Arial"/>
                        </a:rPr>
                        <a:t>are </a:t>
                      </a:r>
                      <a:r>
                        <a:rPr sz="850" b="1" spc="-5" dirty="0">
                          <a:latin typeface="Arial"/>
                          <a:cs typeface="Arial"/>
                        </a:rPr>
                        <a:t> </a:t>
                      </a:r>
                      <a:r>
                        <a:rPr sz="850" b="1" spc="-10" dirty="0">
                          <a:latin typeface="Arial"/>
                          <a:cs typeface="Arial"/>
                        </a:rPr>
                        <a:t>selected and ranked, </a:t>
                      </a:r>
                      <a:r>
                        <a:rPr sz="850" b="1" spc="-5" dirty="0">
                          <a:latin typeface="Arial"/>
                          <a:cs typeface="Arial"/>
                        </a:rPr>
                        <a:t> </a:t>
                      </a:r>
                      <a:r>
                        <a:rPr sz="850" b="1" spc="-10" dirty="0">
                          <a:latin typeface="Arial"/>
                          <a:cs typeface="Arial"/>
                        </a:rPr>
                        <a:t>and</a:t>
                      </a:r>
                      <a:r>
                        <a:rPr sz="850" b="1" spc="-15" dirty="0">
                          <a:latin typeface="Arial"/>
                          <a:cs typeface="Arial"/>
                        </a:rPr>
                        <a:t> </a:t>
                      </a:r>
                      <a:r>
                        <a:rPr sz="850" b="1" spc="-5" dirty="0">
                          <a:latin typeface="Arial"/>
                          <a:cs typeface="Arial"/>
                        </a:rPr>
                        <a:t>be</a:t>
                      </a:r>
                      <a:r>
                        <a:rPr sz="850" b="1" spc="-15" dirty="0">
                          <a:latin typeface="Arial"/>
                          <a:cs typeface="Arial"/>
                        </a:rPr>
                        <a:t> </a:t>
                      </a:r>
                      <a:r>
                        <a:rPr sz="850" b="1" spc="-20" dirty="0">
                          <a:latin typeface="Arial"/>
                          <a:cs typeface="Arial"/>
                        </a:rPr>
                        <a:t>discerning</a:t>
                      </a:r>
                      <a:endParaRPr sz="850">
                        <a:latin typeface="Arial"/>
                        <a:cs typeface="Arial"/>
                      </a:endParaRPr>
                    </a:p>
                    <a:p>
                      <a:pPr marL="202565" marR="194310" algn="ctr">
                        <a:lnSpc>
                          <a:spcPct val="102400"/>
                        </a:lnSpc>
                      </a:pPr>
                      <a:r>
                        <a:rPr sz="850" b="1" spc="-20" dirty="0">
                          <a:latin typeface="Arial"/>
                          <a:cs typeface="Arial"/>
                        </a:rPr>
                        <a:t>in </a:t>
                      </a:r>
                      <a:r>
                        <a:rPr sz="850" b="1" spc="-10" dirty="0">
                          <a:latin typeface="Arial"/>
                          <a:cs typeface="Arial"/>
                        </a:rPr>
                        <a:t>evaluating </a:t>
                      </a:r>
                      <a:r>
                        <a:rPr sz="850" b="1" spc="-5" dirty="0">
                          <a:latin typeface="Arial"/>
                          <a:cs typeface="Arial"/>
                        </a:rPr>
                        <a:t>digital </a:t>
                      </a:r>
                      <a:r>
                        <a:rPr sz="850" b="1" spc="-225" dirty="0">
                          <a:latin typeface="Arial"/>
                          <a:cs typeface="Arial"/>
                        </a:rPr>
                        <a:t> </a:t>
                      </a:r>
                      <a:r>
                        <a:rPr sz="850" b="1" spc="-5" dirty="0">
                          <a:latin typeface="Arial"/>
                          <a:cs typeface="Arial"/>
                        </a:rPr>
                        <a:t>content.</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6FEBD2"/>
                    </a:solidFill>
                  </a:tcPr>
                </a:tc>
                <a:tc>
                  <a:txBody>
                    <a:bodyPr/>
                    <a:lstStyle/>
                    <a:p>
                      <a:pPr marL="86360" marR="77470" algn="ctr">
                        <a:lnSpc>
                          <a:spcPct val="102400"/>
                        </a:lnSpc>
                        <a:spcBef>
                          <a:spcPts val="705"/>
                        </a:spcBef>
                      </a:pPr>
                      <a:r>
                        <a:rPr sz="850" b="1" spc="15" dirty="0">
                          <a:latin typeface="Arial"/>
                          <a:cs typeface="Arial"/>
                        </a:rPr>
                        <a:t>S</a:t>
                      </a:r>
                      <a:r>
                        <a:rPr sz="850" b="1" spc="10" dirty="0">
                          <a:latin typeface="Arial"/>
                          <a:cs typeface="Arial"/>
                        </a:rPr>
                        <a:t>ele</a:t>
                      </a:r>
                      <a:r>
                        <a:rPr sz="850" b="1" spc="35" dirty="0">
                          <a:latin typeface="Arial"/>
                          <a:cs typeface="Arial"/>
                        </a:rPr>
                        <a:t>c</a:t>
                      </a:r>
                      <a:r>
                        <a:rPr sz="850" b="1" spc="30" dirty="0">
                          <a:latin typeface="Arial"/>
                          <a:cs typeface="Arial"/>
                        </a:rPr>
                        <a:t>t</a:t>
                      </a:r>
                      <a:r>
                        <a:rPr sz="850" b="1" dirty="0">
                          <a:latin typeface="Arial"/>
                          <a:cs typeface="Arial"/>
                        </a:rPr>
                        <a:t>,</a:t>
                      </a:r>
                      <a:r>
                        <a:rPr sz="850" b="1" spc="-20" dirty="0">
                          <a:latin typeface="Arial"/>
                          <a:cs typeface="Arial"/>
                        </a:rPr>
                        <a:t> </a:t>
                      </a:r>
                      <a:r>
                        <a:rPr sz="850" b="1" spc="5" dirty="0">
                          <a:latin typeface="Arial"/>
                          <a:cs typeface="Arial"/>
                        </a:rPr>
                        <a:t>u</a:t>
                      </a:r>
                      <a:r>
                        <a:rPr sz="850" b="1" spc="10" dirty="0">
                          <a:latin typeface="Arial"/>
                          <a:cs typeface="Arial"/>
                        </a:rPr>
                        <a:t>s</a:t>
                      </a:r>
                      <a:r>
                        <a:rPr sz="850" b="1" dirty="0">
                          <a:latin typeface="Arial"/>
                          <a:cs typeface="Arial"/>
                        </a:rPr>
                        <a:t>e</a:t>
                      </a:r>
                      <a:r>
                        <a:rPr sz="850" b="1" spc="-20" dirty="0">
                          <a:latin typeface="Arial"/>
                          <a:cs typeface="Arial"/>
                        </a:rPr>
                        <a:t> </a:t>
                      </a:r>
                      <a:r>
                        <a:rPr sz="850" b="1" spc="5" dirty="0">
                          <a:latin typeface="Arial"/>
                          <a:cs typeface="Arial"/>
                        </a:rPr>
                        <a:t>a</a:t>
                      </a:r>
                      <a:r>
                        <a:rPr sz="850" b="1" spc="10" dirty="0">
                          <a:latin typeface="Arial"/>
                          <a:cs typeface="Arial"/>
                        </a:rPr>
                        <a:t>n</a:t>
                      </a:r>
                      <a:r>
                        <a:rPr sz="850" b="1" dirty="0">
                          <a:latin typeface="Arial"/>
                          <a:cs typeface="Arial"/>
                        </a:rPr>
                        <a:t>d</a:t>
                      </a:r>
                      <a:r>
                        <a:rPr sz="850" b="1" spc="-20" dirty="0">
                          <a:latin typeface="Arial"/>
                          <a:cs typeface="Arial"/>
                        </a:rPr>
                        <a:t> </a:t>
                      </a:r>
                      <a:r>
                        <a:rPr sz="850" b="1" spc="10" dirty="0">
                          <a:latin typeface="Arial"/>
                          <a:cs typeface="Arial"/>
                        </a:rPr>
                        <a:t>co</a:t>
                      </a:r>
                      <a:r>
                        <a:rPr sz="850" b="1" spc="5" dirty="0">
                          <a:latin typeface="Arial"/>
                          <a:cs typeface="Arial"/>
                        </a:rPr>
                        <a:t>mbi</a:t>
                      </a:r>
                      <a:r>
                        <a:rPr sz="850" b="1" spc="10" dirty="0">
                          <a:latin typeface="Arial"/>
                          <a:cs typeface="Arial"/>
                        </a:rPr>
                        <a:t>ne  </a:t>
                      </a:r>
                      <a:r>
                        <a:rPr sz="850" b="1" spc="-10" dirty="0">
                          <a:latin typeface="Arial"/>
                          <a:cs typeface="Arial"/>
                        </a:rPr>
                        <a:t>a </a:t>
                      </a:r>
                      <a:r>
                        <a:rPr sz="850" b="1" dirty="0">
                          <a:latin typeface="Arial"/>
                          <a:cs typeface="Arial"/>
                        </a:rPr>
                        <a:t>variety </a:t>
                      </a:r>
                      <a:r>
                        <a:rPr sz="850" b="1" spc="-5" dirty="0">
                          <a:latin typeface="Arial"/>
                          <a:cs typeface="Arial"/>
                        </a:rPr>
                        <a:t>of </a:t>
                      </a:r>
                      <a:r>
                        <a:rPr sz="850" b="1" spc="10" dirty="0">
                          <a:latin typeface="Arial"/>
                          <a:cs typeface="Arial"/>
                        </a:rPr>
                        <a:t>software </a:t>
                      </a:r>
                      <a:r>
                        <a:rPr sz="850" b="1" spc="15" dirty="0">
                          <a:latin typeface="Arial"/>
                          <a:cs typeface="Arial"/>
                        </a:rPr>
                        <a:t> </a:t>
                      </a:r>
                      <a:r>
                        <a:rPr sz="850" b="1" spc="-15" dirty="0">
                          <a:latin typeface="Arial"/>
                          <a:cs typeface="Arial"/>
                        </a:rPr>
                        <a:t>(including </a:t>
                      </a:r>
                      <a:r>
                        <a:rPr sz="850" b="1" dirty="0">
                          <a:latin typeface="Arial"/>
                          <a:cs typeface="Arial"/>
                        </a:rPr>
                        <a:t>internet </a:t>
                      </a:r>
                      <a:r>
                        <a:rPr sz="850" b="1" spc="5" dirty="0">
                          <a:latin typeface="Arial"/>
                          <a:cs typeface="Arial"/>
                        </a:rPr>
                        <a:t> </a:t>
                      </a:r>
                      <a:r>
                        <a:rPr sz="850" b="1" spc="-20" dirty="0">
                          <a:latin typeface="Arial"/>
                          <a:cs typeface="Arial"/>
                        </a:rPr>
                        <a:t>services) on </a:t>
                      </a:r>
                      <a:r>
                        <a:rPr sz="850" b="1" spc="-10" dirty="0">
                          <a:latin typeface="Arial"/>
                          <a:cs typeface="Arial"/>
                        </a:rPr>
                        <a:t>a </a:t>
                      </a:r>
                      <a:r>
                        <a:rPr sz="850" b="1" spc="-5" dirty="0">
                          <a:latin typeface="Arial"/>
                          <a:cs typeface="Arial"/>
                        </a:rPr>
                        <a:t>range of </a:t>
                      </a:r>
                      <a:r>
                        <a:rPr sz="850" b="1" dirty="0">
                          <a:latin typeface="Arial"/>
                          <a:cs typeface="Arial"/>
                        </a:rPr>
                        <a:t> </a:t>
                      </a:r>
                      <a:r>
                        <a:rPr sz="850" b="1" spc="-5" dirty="0">
                          <a:latin typeface="Arial"/>
                          <a:cs typeface="Arial"/>
                        </a:rPr>
                        <a:t>digital </a:t>
                      </a:r>
                      <a:r>
                        <a:rPr sz="850" b="1" spc="-20" dirty="0">
                          <a:latin typeface="Arial"/>
                          <a:cs typeface="Arial"/>
                        </a:rPr>
                        <a:t>devices </a:t>
                      </a:r>
                      <a:r>
                        <a:rPr sz="850" b="1" dirty="0">
                          <a:latin typeface="Arial"/>
                          <a:cs typeface="Arial"/>
                        </a:rPr>
                        <a:t>to </a:t>
                      </a:r>
                      <a:r>
                        <a:rPr sz="850" b="1" spc="-15" dirty="0">
                          <a:latin typeface="Arial"/>
                          <a:cs typeface="Arial"/>
                        </a:rPr>
                        <a:t>design </a:t>
                      </a:r>
                      <a:r>
                        <a:rPr sz="850" b="1" spc="-225" dirty="0">
                          <a:latin typeface="Arial"/>
                          <a:cs typeface="Arial"/>
                        </a:rPr>
                        <a:t> </a:t>
                      </a:r>
                      <a:r>
                        <a:rPr sz="850" b="1" spc="-10" dirty="0">
                          <a:latin typeface="Arial"/>
                          <a:cs typeface="Arial"/>
                        </a:rPr>
                        <a:t>and </a:t>
                      </a:r>
                      <a:r>
                        <a:rPr sz="850" b="1" spc="-5" dirty="0">
                          <a:latin typeface="Arial"/>
                          <a:cs typeface="Arial"/>
                        </a:rPr>
                        <a:t>create </a:t>
                      </a:r>
                      <a:r>
                        <a:rPr sz="850" b="1" spc="-10" dirty="0">
                          <a:latin typeface="Arial"/>
                          <a:cs typeface="Arial"/>
                        </a:rPr>
                        <a:t>a </a:t>
                      </a:r>
                      <a:r>
                        <a:rPr sz="850" b="1" spc="-5" dirty="0">
                          <a:latin typeface="Arial"/>
                          <a:cs typeface="Arial"/>
                        </a:rPr>
                        <a:t>range of </a:t>
                      </a:r>
                      <a:r>
                        <a:rPr sz="850" b="1" dirty="0">
                          <a:latin typeface="Arial"/>
                          <a:cs typeface="Arial"/>
                        </a:rPr>
                        <a:t> </a:t>
                      </a:r>
                      <a:r>
                        <a:rPr sz="850" b="1" spc="-10" dirty="0">
                          <a:latin typeface="Arial"/>
                          <a:cs typeface="Arial"/>
                        </a:rPr>
                        <a:t>programs, </a:t>
                      </a:r>
                      <a:r>
                        <a:rPr sz="850" b="1" spc="-15" dirty="0">
                          <a:latin typeface="Arial"/>
                          <a:cs typeface="Arial"/>
                        </a:rPr>
                        <a:t>systems </a:t>
                      </a:r>
                      <a:r>
                        <a:rPr sz="850" b="1" spc="-10" dirty="0">
                          <a:latin typeface="Arial"/>
                          <a:cs typeface="Arial"/>
                        </a:rPr>
                        <a:t>and </a:t>
                      </a:r>
                      <a:r>
                        <a:rPr sz="850" b="1" spc="-5" dirty="0">
                          <a:latin typeface="Arial"/>
                          <a:cs typeface="Arial"/>
                        </a:rPr>
                        <a:t> content </a:t>
                      </a:r>
                      <a:r>
                        <a:rPr sz="850" b="1" spc="10" dirty="0">
                          <a:latin typeface="Arial"/>
                          <a:cs typeface="Arial"/>
                        </a:rPr>
                        <a:t>that </a:t>
                      </a:r>
                      <a:r>
                        <a:rPr sz="850" b="1" spc="-25" dirty="0">
                          <a:latin typeface="Arial"/>
                          <a:cs typeface="Arial"/>
                        </a:rPr>
                        <a:t>accomplish </a:t>
                      </a:r>
                      <a:r>
                        <a:rPr sz="850" b="1" spc="-225" dirty="0">
                          <a:latin typeface="Arial"/>
                          <a:cs typeface="Arial"/>
                        </a:rPr>
                        <a:t> </a:t>
                      </a:r>
                      <a:r>
                        <a:rPr sz="850" b="1" spc="-15" dirty="0">
                          <a:latin typeface="Arial"/>
                          <a:cs typeface="Arial"/>
                        </a:rPr>
                        <a:t>given </a:t>
                      </a:r>
                      <a:r>
                        <a:rPr sz="850" b="1" spc="-20" dirty="0">
                          <a:latin typeface="Arial"/>
                          <a:cs typeface="Arial"/>
                        </a:rPr>
                        <a:t>goals, </a:t>
                      </a:r>
                      <a:r>
                        <a:rPr sz="850" b="1" spc="-15" dirty="0">
                          <a:latin typeface="Arial"/>
                          <a:cs typeface="Arial"/>
                        </a:rPr>
                        <a:t>including </a:t>
                      </a:r>
                      <a:r>
                        <a:rPr sz="850" b="1" spc="-10" dirty="0">
                          <a:latin typeface="Arial"/>
                          <a:cs typeface="Arial"/>
                        </a:rPr>
                        <a:t> </a:t>
                      </a:r>
                      <a:r>
                        <a:rPr sz="850" b="1" spc="-15" dirty="0">
                          <a:latin typeface="Arial"/>
                          <a:cs typeface="Arial"/>
                        </a:rPr>
                        <a:t>collecting, analysing, </a:t>
                      </a:r>
                      <a:r>
                        <a:rPr sz="850" b="1" spc="-10" dirty="0">
                          <a:latin typeface="Arial"/>
                          <a:cs typeface="Arial"/>
                        </a:rPr>
                        <a:t> evaluating and </a:t>
                      </a:r>
                      <a:r>
                        <a:rPr sz="850" b="1" spc="-5" dirty="0">
                          <a:latin typeface="Arial"/>
                          <a:cs typeface="Arial"/>
                        </a:rPr>
                        <a:t> presenting </a:t>
                      </a:r>
                      <a:r>
                        <a:rPr sz="850" b="1" spc="5" dirty="0">
                          <a:latin typeface="Arial"/>
                          <a:cs typeface="Arial"/>
                        </a:rPr>
                        <a:t>data </a:t>
                      </a:r>
                      <a:r>
                        <a:rPr sz="850" b="1" spc="-10" dirty="0">
                          <a:latin typeface="Arial"/>
                          <a:cs typeface="Arial"/>
                        </a:rPr>
                        <a:t>and </a:t>
                      </a:r>
                      <a:r>
                        <a:rPr sz="850" b="1" spc="-5" dirty="0">
                          <a:latin typeface="Arial"/>
                          <a:cs typeface="Arial"/>
                        </a:rPr>
                        <a:t> information.</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ADF4E5"/>
                    </a:solidFill>
                  </a:tcPr>
                </a:tc>
                <a:tc>
                  <a:txBody>
                    <a:bodyPr/>
                    <a:lstStyle/>
                    <a:p>
                      <a:pPr marL="146685" marR="139065" algn="ctr">
                        <a:lnSpc>
                          <a:spcPct val="102400"/>
                        </a:lnSpc>
                        <a:spcBef>
                          <a:spcPts val="705"/>
                        </a:spcBef>
                      </a:pPr>
                      <a:r>
                        <a:rPr sz="850" b="1" spc="-15" dirty="0">
                          <a:latin typeface="Arial"/>
                          <a:cs typeface="Arial"/>
                        </a:rPr>
                        <a:t>Use</a:t>
                      </a:r>
                      <a:r>
                        <a:rPr sz="850" b="1" spc="204" dirty="0">
                          <a:latin typeface="Arial"/>
                          <a:cs typeface="Arial"/>
                        </a:rPr>
                        <a:t> </a:t>
                      </a:r>
                      <a:r>
                        <a:rPr sz="850" b="1" spc="-10" dirty="0">
                          <a:latin typeface="Arial"/>
                          <a:cs typeface="Arial"/>
                        </a:rPr>
                        <a:t>technology </a:t>
                      </a:r>
                      <a:r>
                        <a:rPr sz="850" b="1" spc="-5" dirty="0">
                          <a:latin typeface="Arial"/>
                          <a:cs typeface="Arial"/>
                        </a:rPr>
                        <a:t> </a:t>
                      </a:r>
                      <a:r>
                        <a:rPr sz="850" b="1" spc="-20" dirty="0">
                          <a:latin typeface="Arial"/>
                          <a:cs typeface="Arial"/>
                        </a:rPr>
                        <a:t>safely, </a:t>
                      </a:r>
                      <a:r>
                        <a:rPr sz="850" b="1" spc="-5" dirty="0">
                          <a:latin typeface="Arial"/>
                          <a:cs typeface="Arial"/>
                        </a:rPr>
                        <a:t>respectfully </a:t>
                      </a:r>
                      <a:r>
                        <a:rPr sz="850" b="1" dirty="0">
                          <a:latin typeface="Arial"/>
                          <a:cs typeface="Arial"/>
                        </a:rPr>
                        <a:t> </a:t>
                      </a:r>
                      <a:r>
                        <a:rPr sz="850" b="1" spc="-10" dirty="0">
                          <a:latin typeface="Arial"/>
                          <a:cs typeface="Arial"/>
                        </a:rPr>
                        <a:t>and </a:t>
                      </a:r>
                      <a:r>
                        <a:rPr sz="850" b="1" spc="-20" dirty="0">
                          <a:latin typeface="Arial"/>
                          <a:cs typeface="Arial"/>
                        </a:rPr>
                        <a:t>responsibly; </a:t>
                      </a:r>
                      <a:r>
                        <a:rPr sz="850" b="1" spc="-15" dirty="0">
                          <a:latin typeface="Arial"/>
                          <a:cs typeface="Arial"/>
                        </a:rPr>
                        <a:t> </a:t>
                      </a:r>
                      <a:r>
                        <a:rPr sz="850" b="1" spc="10" dirty="0">
                          <a:latin typeface="Arial"/>
                          <a:cs typeface="Arial"/>
                        </a:rPr>
                        <a:t>reco</a:t>
                      </a:r>
                      <a:r>
                        <a:rPr sz="850" b="1" spc="5" dirty="0">
                          <a:latin typeface="Arial"/>
                          <a:cs typeface="Arial"/>
                        </a:rPr>
                        <a:t>gni</a:t>
                      </a:r>
                      <a:r>
                        <a:rPr sz="850" b="1" spc="10" dirty="0">
                          <a:latin typeface="Arial"/>
                          <a:cs typeface="Arial"/>
                        </a:rPr>
                        <a:t>s</a:t>
                      </a:r>
                      <a:r>
                        <a:rPr sz="850" b="1" dirty="0">
                          <a:latin typeface="Arial"/>
                          <a:cs typeface="Arial"/>
                        </a:rPr>
                        <a:t>e</a:t>
                      </a:r>
                      <a:r>
                        <a:rPr sz="850" b="1" spc="-10" dirty="0">
                          <a:latin typeface="Arial"/>
                          <a:cs typeface="Arial"/>
                        </a:rPr>
                        <a:t> </a:t>
                      </a:r>
                      <a:r>
                        <a:rPr sz="850" b="1" spc="5" dirty="0">
                          <a:latin typeface="Arial"/>
                          <a:cs typeface="Arial"/>
                        </a:rPr>
                        <a:t>a</a:t>
                      </a:r>
                      <a:r>
                        <a:rPr sz="850" b="1" spc="10" dirty="0">
                          <a:latin typeface="Arial"/>
                          <a:cs typeface="Arial"/>
                        </a:rPr>
                        <a:t>ccep</a:t>
                      </a:r>
                      <a:r>
                        <a:rPr sz="850" b="1" spc="15" dirty="0">
                          <a:latin typeface="Arial"/>
                          <a:cs typeface="Arial"/>
                        </a:rPr>
                        <a:t>t</a:t>
                      </a:r>
                      <a:r>
                        <a:rPr sz="850" b="1" spc="5" dirty="0">
                          <a:latin typeface="Arial"/>
                          <a:cs typeface="Arial"/>
                        </a:rPr>
                        <a:t>a</a:t>
                      </a:r>
                      <a:r>
                        <a:rPr sz="850" b="1" spc="10" dirty="0">
                          <a:latin typeface="Arial"/>
                          <a:cs typeface="Arial"/>
                        </a:rPr>
                        <a:t>bl</a:t>
                      </a:r>
                      <a:r>
                        <a:rPr sz="850" b="1" spc="30" dirty="0">
                          <a:latin typeface="Arial"/>
                          <a:cs typeface="Arial"/>
                        </a:rPr>
                        <a:t>e</a:t>
                      </a:r>
                      <a:r>
                        <a:rPr sz="850" b="1" dirty="0">
                          <a:latin typeface="Arial"/>
                          <a:cs typeface="Arial"/>
                        </a:rPr>
                        <a:t>/  </a:t>
                      </a:r>
                      <a:r>
                        <a:rPr sz="850" b="1" spc="-10" dirty="0">
                          <a:latin typeface="Arial"/>
                          <a:cs typeface="Arial"/>
                        </a:rPr>
                        <a:t>unacceptable </a:t>
                      </a:r>
                      <a:r>
                        <a:rPr sz="850" b="1" spc="-5" dirty="0">
                          <a:latin typeface="Arial"/>
                          <a:cs typeface="Arial"/>
                        </a:rPr>
                        <a:t> </a:t>
                      </a:r>
                      <a:r>
                        <a:rPr sz="850" b="1" spc="-20" dirty="0">
                          <a:latin typeface="Arial"/>
                          <a:cs typeface="Arial"/>
                        </a:rPr>
                        <a:t>behaviour;</a:t>
                      </a:r>
                      <a:r>
                        <a:rPr sz="850" b="1" spc="-15" dirty="0">
                          <a:latin typeface="Arial"/>
                          <a:cs typeface="Arial"/>
                        </a:rPr>
                        <a:t> </a:t>
                      </a:r>
                      <a:r>
                        <a:rPr sz="850" b="1" dirty="0">
                          <a:latin typeface="Arial"/>
                          <a:cs typeface="Arial"/>
                        </a:rPr>
                        <a:t>identify</a:t>
                      </a:r>
                      <a:r>
                        <a:rPr sz="850" b="1" spc="-15" dirty="0">
                          <a:latin typeface="Arial"/>
                          <a:cs typeface="Arial"/>
                        </a:rPr>
                        <a:t> </a:t>
                      </a:r>
                      <a:r>
                        <a:rPr sz="850" b="1" spc="-10" dirty="0">
                          <a:latin typeface="Arial"/>
                          <a:cs typeface="Arial"/>
                        </a:rPr>
                        <a:t>a</a:t>
                      </a:r>
                      <a:endParaRPr sz="850">
                        <a:latin typeface="Arial"/>
                        <a:cs typeface="Arial"/>
                      </a:endParaRPr>
                    </a:p>
                    <a:p>
                      <a:pPr marL="102235" marR="94615" algn="ctr">
                        <a:lnSpc>
                          <a:spcPct val="102400"/>
                        </a:lnSpc>
                      </a:pPr>
                      <a:r>
                        <a:rPr sz="850" b="1" spc="-5" dirty="0">
                          <a:latin typeface="Arial"/>
                          <a:cs typeface="Arial"/>
                        </a:rPr>
                        <a:t>range</a:t>
                      </a:r>
                      <a:r>
                        <a:rPr sz="850" b="1" spc="-25" dirty="0">
                          <a:latin typeface="Arial"/>
                          <a:cs typeface="Arial"/>
                        </a:rPr>
                        <a:t> </a:t>
                      </a:r>
                      <a:r>
                        <a:rPr sz="850" b="1" spc="-5" dirty="0">
                          <a:latin typeface="Arial"/>
                          <a:cs typeface="Arial"/>
                        </a:rPr>
                        <a:t>of</a:t>
                      </a:r>
                      <a:r>
                        <a:rPr sz="850" b="1" spc="-25" dirty="0">
                          <a:latin typeface="Arial"/>
                          <a:cs typeface="Arial"/>
                        </a:rPr>
                        <a:t> </a:t>
                      </a:r>
                      <a:r>
                        <a:rPr sz="850" b="1" dirty="0">
                          <a:latin typeface="Arial"/>
                          <a:cs typeface="Arial"/>
                        </a:rPr>
                        <a:t>ways</a:t>
                      </a:r>
                      <a:r>
                        <a:rPr sz="850" b="1" spc="-20" dirty="0">
                          <a:latin typeface="Arial"/>
                          <a:cs typeface="Arial"/>
                        </a:rPr>
                        <a:t> </a:t>
                      </a:r>
                      <a:r>
                        <a:rPr sz="850" b="1" dirty="0">
                          <a:latin typeface="Arial"/>
                          <a:cs typeface="Arial"/>
                        </a:rPr>
                        <a:t>to</a:t>
                      </a:r>
                      <a:r>
                        <a:rPr sz="850" b="1" spc="-25" dirty="0">
                          <a:latin typeface="Arial"/>
                          <a:cs typeface="Arial"/>
                        </a:rPr>
                        <a:t> </a:t>
                      </a:r>
                      <a:r>
                        <a:rPr sz="850" b="1" spc="5" dirty="0">
                          <a:latin typeface="Arial"/>
                          <a:cs typeface="Arial"/>
                        </a:rPr>
                        <a:t>report </a:t>
                      </a:r>
                      <a:r>
                        <a:rPr sz="850" b="1" spc="-220" dirty="0">
                          <a:latin typeface="Arial"/>
                          <a:cs typeface="Arial"/>
                        </a:rPr>
                        <a:t> </a:t>
                      </a:r>
                      <a:r>
                        <a:rPr sz="850" b="1" spc="-20" dirty="0">
                          <a:latin typeface="Arial"/>
                          <a:cs typeface="Arial"/>
                        </a:rPr>
                        <a:t>concern </a:t>
                      </a:r>
                      <a:r>
                        <a:rPr sz="850" b="1" spc="-5" dirty="0">
                          <a:latin typeface="Arial"/>
                          <a:cs typeface="Arial"/>
                        </a:rPr>
                        <a:t>about content </a:t>
                      </a:r>
                      <a:r>
                        <a:rPr sz="850" b="1" dirty="0">
                          <a:latin typeface="Arial"/>
                          <a:cs typeface="Arial"/>
                        </a:rPr>
                        <a:t> </a:t>
                      </a:r>
                      <a:r>
                        <a:rPr sz="850" b="1" spc="-10" dirty="0">
                          <a:latin typeface="Arial"/>
                          <a:cs typeface="Arial"/>
                        </a:rPr>
                        <a:t>and</a:t>
                      </a:r>
                      <a:r>
                        <a:rPr sz="850" b="1" spc="-15" dirty="0">
                          <a:latin typeface="Arial"/>
                          <a:cs typeface="Arial"/>
                        </a:rPr>
                        <a:t> </a:t>
                      </a:r>
                      <a:r>
                        <a:rPr sz="850" b="1" spc="-5" dirty="0">
                          <a:latin typeface="Arial"/>
                          <a:cs typeface="Arial"/>
                        </a:rPr>
                        <a:t>contact.</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ED9BA4"/>
                    </a:solidFill>
                  </a:tcPr>
                </a:tc>
                <a:extLst>
                  <a:ext uri="{0D108BD9-81ED-4DB2-BD59-A6C34878D82A}">
                    <a16:rowId xmlns:a16="http://schemas.microsoft.com/office/drawing/2014/main" val="10001"/>
                  </a:ext>
                </a:extLst>
              </a:tr>
              <a:tr h="3496310">
                <a:tc>
                  <a:txBody>
                    <a:bodyPr/>
                    <a:lstStyle/>
                    <a:p>
                      <a:pPr marL="113664" marR="106045" algn="ctr">
                        <a:lnSpc>
                          <a:spcPts val="1040"/>
                        </a:lnSpc>
                        <a:spcBef>
                          <a:spcPts val="944"/>
                        </a:spcBef>
                      </a:pPr>
                      <a:r>
                        <a:rPr sz="900" i="1" dirty="0">
                          <a:latin typeface="Arial"/>
                          <a:cs typeface="Arial"/>
                        </a:rPr>
                        <a:t>Children</a:t>
                      </a:r>
                      <a:r>
                        <a:rPr sz="900" i="1" spc="-3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turn</a:t>
                      </a:r>
                      <a:r>
                        <a:rPr sz="900" i="1" spc="-30" dirty="0">
                          <a:latin typeface="Arial"/>
                          <a:cs typeface="Arial"/>
                        </a:rPr>
                        <a:t> </a:t>
                      </a:r>
                      <a:r>
                        <a:rPr sz="900" i="1" dirty="0">
                          <a:latin typeface="Arial"/>
                          <a:cs typeface="Arial"/>
                        </a:rPr>
                        <a:t>a  </a:t>
                      </a:r>
                      <a:r>
                        <a:rPr sz="900" i="1" spc="-15" dirty="0">
                          <a:latin typeface="Arial"/>
                          <a:cs typeface="Arial"/>
                        </a:rPr>
                        <a:t>simple</a:t>
                      </a:r>
                      <a:r>
                        <a:rPr sz="900" i="1" spc="-40" dirty="0">
                          <a:latin typeface="Arial"/>
                          <a:cs typeface="Arial"/>
                        </a:rPr>
                        <a:t> </a:t>
                      </a:r>
                      <a:r>
                        <a:rPr sz="900" i="1" spc="-5" dirty="0">
                          <a:latin typeface="Arial"/>
                          <a:cs typeface="Arial"/>
                        </a:rPr>
                        <a:t>real-life</a:t>
                      </a:r>
                      <a:r>
                        <a:rPr sz="900" i="1" spc="-40" dirty="0">
                          <a:latin typeface="Arial"/>
                          <a:cs typeface="Arial"/>
                        </a:rPr>
                        <a:t> </a:t>
                      </a:r>
                      <a:r>
                        <a:rPr sz="900" i="1" spc="-5" dirty="0">
                          <a:latin typeface="Arial"/>
                          <a:cs typeface="Arial"/>
                        </a:rPr>
                        <a:t>situation </a:t>
                      </a:r>
                      <a:r>
                        <a:rPr sz="900" i="1" spc="-235" dirty="0">
                          <a:latin typeface="Arial"/>
                          <a:cs typeface="Arial"/>
                        </a:rPr>
                        <a:t> </a:t>
                      </a:r>
                      <a:r>
                        <a:rPr sz="900" i="1" spc="5" dirty="0">
                          <a:latin typeface="Arial"/>
                          <a:cs typeface="Arial"/>
                        </a:rPr>
                        <a:t>into</a:t>
                      </a:r>
                      <a:r>
                        <a:rPr sz="900" i="1" spc="-35" dirty="0">
                          <a:latin typeface="Arial"/>
                          <a:cs typeface="Arial"/>
                        </a:rPr>
                        <a:t> </a:t>
                      </a:r>
                      <a:r>
                        <a:rPr sz="900" i="1" spc="-25" dirty="0">
                          <a:latin typeface="Arial"/>
                          <a:cs typeface="Arial"/>
                        </a:rPr>
                        <a:t>an</a:t>
                      </a:r>
                      <a:r>
                        <a:rPr sz="900" i="1" spc="-35" dirty="0">
                          <a:latin typeface="Arial"/>
                          <a:cs typeface="Arial"/>
                        </a:rPr>
                        <a:t> </a:t>
                      </a:r>
                      <a:r>
                        <a:rPr sz="900" i="1" spc="-5" dirty="0">
                          <a:latin typeface="Arial"/>
                          <a:cs typeface="Arial"/>
                        </a:rPr>
                        <a:t>algorithm</a:t>
                      </a:r>
                      <a:endParaRPr sz="900">
                        <a:latin typeface="Arial"/>
                        <a:cs typeface="Arial"/>
                      </a:endParaRPr>
                    </a:p>
                    <a:p>
                      <a:pPr marL="109220" marR="100965" indent="-635" algn="ctr">
                        <a:lnSpc>
                          <a:spcPts val="1040"/>
                        </a:lnSpc>
                        <a:spcBef>
                          <a:spcPts val="15"/>
                        </a:spcBef>
                      </a:pPr>
                      <a:r>
                        <a:rPr sz="900" i="1" dirty="0">
                          <a:latin typeface="Arial"/>
                          <a:cs typeface="Arial"/>
                        </a:rPr>
                        <a:t>for</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program</a:t>
                      </a:r>
                      <a:r>
                        <a:rPr sz="900" i="1" spc="-30" dirty="0">
                          <a:latin typeface="Arial"/>
                          <a:cs typeface="Arial"/>
                        </a:rPr>
                        <a:t> </a:t>
                      </a:r>
                      <a:r>
                        <a:rPr sz="900" i="1" dirty="0">
                          <a:latin typeface="Arial"/>
                          <a:cs typeface="Arial"/>
                        </a:rPr>
                        <a:t>by  </a:t>
                      </a:r>
                      <a:r>
                        <a:rPr sz="900" i="1" spc="-10" dirty="0">
                          <a:latin typeface="Arial"/>
                          <a:cs typeface="Arial"/>
                        </a:rPr>
                        <a:t>deconstructing </a:t>
                      </a:r>
                      <a:r>
                        <a:rPr sz="900" i="1" spc="20" dirty="0">
                          <a:latin typeface="Arial"/>
                          <a:cs typeface="Arial"/>
                        </a:rPr>
                        <a:t>it </a:t>
                      </a:r>
                      <a:r>
                        <a:rPr sz="900" i="1" spc="5" dirty="0">
                          <a:latin typeface="Arial"/>
                          <a:cs typeface="Arial"/>
                        </a:rPr>
                        <a:t>into </a:t>
                      </a:r>
                      <a:r>
                        <a:rPr sz="900" i="1" spc="10" dirty="0">
                          <a:latin typeface="Arial"/>
                          <a:cs typeface="Arial"/>
                        </a:rPr>
                        <a:t> </a:t>
                      </a:r>
                      <a:r>
                        <a:rPr sz="900" i="1" spc="-25" dirty="0">
                          <a:latin typeface="Arial"/>
                          <a:cs typeface="Arial"/>
                        </a:rPr>
                        <a:t>manageable</a:t>
                      </a:r>
                      <a:r>
                        <a:rPr sz="900" i="1" spc="250" dirty="0">
                          <a:latin typeface="Arial"/>
                          <a:cs typeface="Arial"/>
                        </a:rPr>
                        <a:t> </a:t>
                      </a:r>
                      <a:r>
                        <a:rPr sz="900" i="1" spc="-15" dirty="0">
                          <a:latin typeface="Arial"/>
                          <a:cs typeface="Arial"/>
                        </a:rPr>
                        <a:t>parts. </a:t>
                      </a:r>
                      <a:r>
                        <a:rPr sz="900" i="1" spc="-10" dirty="0">
                          <a:latin typeface="Arial"/>
                          <a:cs typeface="Arial"/>
                        </a:rPr>
                        <a:t> </a:t>
                      </a:r>
                      <a:r>
                        <a:rPr sz="900" i="1" spc="-15" dirty="0">
                          <a:latin typeface="Arial"/>
                          <a:cs typeface="Arial"/>
                        </a:rPr>
                        <a:t>Their</a:t>
                      </a:r>
                      <a:r>
                        <a:rPr sz="900" i="1" spc="-50" dirty="0">
                          <a:latin typeface="Arial"/>
                          <a:cs typeface="Arial"/>
                        </a:rPr>
                        <a:t> </a:t>
                      </a:r>
                      <a:r>
                        <a:rPr sz="900" i="1" spc="-15" dirty="0">
                          <a:latin typeface="Arial"/>
                          <a:cs typeface="Arial"/>
                        </a:rPr>
                        <a:t>design</a:t>
                      </a:r>
                      <a:r>
                        <a:rPr sz="900" i="1" spc="-45" dirty="0">
                          <a:latin typeface="Arial"/>
                          <a:cs typeface="Arial"/>
                        </a:rPr>
                        <a:t> </a:t>
                      </a:r>
                      <a:r>
                        <a:rPr sz="900" i="1" spc="-5" dirty="0">
                          <a:latin typeface="Arial"/>
                          <a:cs typeface="Arial"/>
                        </a:rPr>
                        <a:t>shows</a:t>
                      </a:r>
                      <a:r>
                        <a:rPr sz="900" i="1" spc="-45" dirty="0">
                          <a:latin typeface="Arial"/>
                          <a:cs typeface="Arial"/>
                        </a:rPr>
                        <a:t> </a:t>
                      </a:r>
                      <a:r>
                        <a:rPr sz="900" i="1" spc="10" dirty="0">
                          <a:latin typeface="Arial"/>
                          <a:cs typeface="Arial"/>
                        </a:rPr>
                        <a:t>that </a:t>
                      </a:r>
                      <a:r>
                        <a:rPr sz="900" i="1" spc="-235" dirty="0">
                          <a:latin typeface="Arial"/>
                          <a:cs typeface="Arial"/>
                        </a:rPr>
                        <a:t> </a:t>
                      </a:r>
                      <a:r>
                        <a:rPr sz="900" i="1" dirty="0">
                          <a:latin typeface="Arial"/>
                          <a:cs typeface="Arial"/>
                        </a:rPr>
                        <a:t>they</a:t>
                      </a:r>
                      <a:r>
                        <a:rPr sz="900" i="1" spc="-30" dirty="0">
                          <a:latin typeface="Arial"/>
                          <a:cs typeface="Arial"/>
                        </a:rPr>
                        <a:t> </a:t>
                      </a:r>
                      <a:r>
                        <a:rPr sz="900" i="1" dirty="0">
                          <a:latin typeface="Arial"/>
                          <a:cs typeface="Arial"/>
                        </a:rPr>
                        <a:t>are</a:t>
                      </a:r>
                      <a:r>
                        <a:rPr sz="900" i="1" spc="-30" dirty="0">
                          <a:latin typeface="Arial"/>
                          <a:cs typeface="Arial"/>
                        </a:rPr>
                        <a:t> </a:t>
                      </a:r>
                      <a:r>
                        <a:rPr sz="900" i="1" dirty="0">
                          <a:latin typeface="Arial"/>
                          <a:cs typeface="Arial"/>
                        </a:rPr>
                        <a:t>thinking</a:t>
                      </a:r>
                      <a:r>
                        <a:rPr sz="900" i="1" spc="-30" dirty="0">
                          <a:latin typeface="Arial"/>
                          <a:cs typeface="Arial"/>
                        </a:rPr>
                        <a:t> </a:t>
                      </a:r>
                      <a:r>
                        <a:rPr sz="900" i="1" dirty="0">
                          <a:latin typeface="Arial"/>
                          <a:cs typeface="Arial"/>
                        </a:rPr>
                        <a:t>of</a:t>
                      </a:r>
                      <a:r>
                        <a:rPr sz="900" i="1" spc="-30" dirty="0">
                          <a:latin typeface="Arial"/>
                          <a:cs typeface="Arial"/>
                        </a:rPr>
                        <a:t> </a:t>
                      </a:r>
                      <a:r>
                        <a:rPr sz="900" i="1" dirty="0">
                          <a:latin typeface="Arial"/>
                          <a:cs typeface="Arial"/>
                        </a:rPr>
                        <a:t>the  </a:t>
                      </a:r>
                      <a:r>
                        <a:rPr sz="900" i="1" spc="-15" dirty="0">
                          <a:latin typeface="Arial"/>
                          <a:cs typeface="Arial"/>
                        </a:rPr>
                        <a:t>desired</a:t>
                      </a:r>
                      <a:r>
                        <a:rPr sz="900" i="1" spc="-40" dirty="0">
                          <a:latin typeface="Arial"/>
                          <a:cs typeface="Arial"/>
                        </a:rPr>
                        <a:t> </a:t>
                      </a:r>
                      <a:r>
                        <a:rPr sz="900" i="1" spc="-15" dirty="0">
                          <a:latin typeface="Arial"/>
                          <a:cs typeface="Arial"/>
                        </a:rPr>
                        <a:t>task</a:t>
                      </a:r>
                      <a:r>
                        <a:rPr sz="900" i="1" spc="-40" dirty="0">
                          <a:latin typeface="Arial"/>
                          <a:cs typeface="Arial"/>
                        </a:rPr>
                        <a:t> </a:t>
                      </a:r>
                      <a:r>
                        <a:rPr sz="900" i="1" spc="-15" dirty="0">
                          <a:latin typeface="Arial"/>
                          <a:cs typeface="Arial"/>
                        </a:rPr>
                        <a:t>and</a:t>
                      </a:r>
                      <a:r>
                        <a:rPr sz="900" i="1" spc="-35" dirty="0">
                          <a:latin typeface="Arial"/>
                          <a:cs typeface="Arial"/>
                        </a:rPr>
                        <a:t> </a:t>
                      </a:r>
                      <a:r>
                        <a:rPr sz="900" i="1" spc="15" dirty="0">
                          <a:latin typeface="Arial"/>
                          <a:cs typeface="Arial"/>
                        </a:rPr>
                        <a:t>how</a:t>
                      </a:r>
                      <a:endParaRPr sz="900">
                        <a:latin typeface="Arial"/>
                        <a:cs typeface="Arial"/>
                      </a:endParaRPr>
                    </a:p>
                    <a:p>
                      <a:pPr marL="149225" marR="95250" indent="-46990">
                        <a:lnSpc>
                          <a:spcPts val="1040"/>
                        </a:lnSpc>
                        <a:spcBef>
                          <a:spcPts val="20"/>
                        </a:spcBef>
                      </a:pPr>
                      <a:r>
                        <a:rPr sz="900" i="1" dirty="0">
                          <a:latin typeface="Arial"/>
                          <a:cs typeface="Arial"/>
                        </a:rPr>
                        <a:t>this</a:t>
                      </a:r>
                      <a:r>
                        <a:rPr sz="900" i="1" spc="-30" dirty="0">
                          <a:latin typeface="Arial"/>
                          <a:cs typeface="Arial"/>
                        </a:rPr>
                        <a:t> </a:t>
                      </a:r>
                      <a:r>
                        <a:rPr sz="900" i="1" dirty="0">
                          <a:latin typeface="Arial"/>
                          <a:cs typeface="Arial"/>
                        </a:rPr>
                        <a:t>translates</a:t>
                      </a:r>
                      <a:r>
                        <a:rPr sz="900" i="1" spc="-30" dirty="0">
                          <a:latin typeface="Arial"/>
                          <a:cs typeface="Arial"/>
                        </a:rPr>
                        <a:t> </a:t>
                      </a:r>
                      <a:r>
                        <a:rPr sz="900" i="1" dirty="0">
                          <a:latin typeface="Arial"/>
                          <a:cs typeface="Arial"/>
                        </a:rPr>
                        <a:t>into</a:t>
                      </a:r>
                      <a:r>
                        <a:rPr sz="900" i="1" spc="-30" dirty="0">
                          <a:latin typeface="Arial"/>
                          <a:cs typeface="Arial"/>
                        </a:rPr>
                        <a:t> </a:t>
                      </a:r>
                      <a:r>
                        <a:rPr sz="900" i="1" dirty="0">
                          <a:latin typeface="Arial"/>
                          <a:cs typeface="Arial"/>
                        </a:rPr>
                        <a:t>code.  Children</a:t>
                      </a:r>
                      <a:r>
                        <a:rPr sz="900" i="1" spc="-3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identify  </a:t>
                      </a:r>
                      <a:r>
                        <a:rPr sz="900" i="1" spc="-25" dirty="0">
                          <a:latin typeface="Arial"/>
                          <a:cs typeface="Arial"/>
                        </a:rPr>
                        <a:t>an </a:t>
                      </a:r>
                      <a:r>
                        <a:rPr sz="900" i="1" spc="-10" dirty="0">
                          <a:latin typeface="Arial"/>
                          <a:cs typeface="Arial"/>
                        </a:rPr>
                        <a:t>error </a:t>
                      </a:r>
                      <a:r>
                        <a:rPr sz="900" i="1" spc="15" dirty="0">
                          <a:latin typeface="Arial"/>
                          <a:cs typeface="Arial"/>
                        </a:rPr>
                        <a:t>within </a:t>
                      </a:r>
                      <a:r>
                        <a:rPr sz="900" i="1" dirty="0">
                          <a:latin typeface="Arial"/>
                          <a:cs typeface="Arial"/>
                        </a:rPr>
                        <a:t>their </a:t>
                      </a:r>
                      <a:r>
                        <a:rPr sz="900" i="1" spc="5" dirty="0">
                          <a:latin typeface="Arial"/>
                          <a:cs typeface="Arial"/>
                        </a:rPr>
                        <a:t> </a:t>
                      </a:r>
                      <a:r>
                        <a:rPr sz="900" i="1" spc="-10" dirty="0">
                          <a:latin typeface="Arial"/>
                          <a:cs typeface="Arial"/>
                        </a:rPr>
                        <a:t>program</a:t>
                      </a:r>
                      <a:r>
                        <a:rPr sz="900" i="1" spc="-45" dirty="0">
                          <a:latin typeface="Arial"/>
                          <a:cs typeface="Arial"/>
                        </a:rPr>
                        <a:t> </a:t>
                      </a:r>
                      <a:r>
                        <a:rPr sz="900" i="1" spc="10" dirty="0">
                          <a:latin typeface="Arial"/>
                          <a:cs typeface="Arial"/>
                        </a:rPr>
                        <a:t>that</a:t>
                      </a:r>
                      <a:r>
                        <a:rPr sz="900" i="1" spc="-45" dirty="0">
                          <a:latin typeface="Arial"/>
                          <a:cs typeface="Arial"/>
                        </a:rPr>
                        <a:t> </a:t>
                      </a:r>
                      <a:r>
                        <a:rPr sz="900" i="1" spc="-10" dirty="0">
                          <a:latin typeface="Arial"/>
                          <a:cs typeface="Arial"/>
                        </a:rPr>
                        <a:t>prevents</a:t>
                      </a:r>
                      <a:endParaRPr sz="900">
                        <a:latin typeface="Arial"/>
                        <a:cs typeface="Arial"/>
                      </a:endParaRPr>
                    </a:p>
                    <a:p>
                      <a:pPr marL="102870" marR="95250" indent="35560">
                        <a:lnSpc>
                          <a:spcPts val="1040"/>
                        </a:lnSpc>
                        <a:spcBef>
                          <a:spcPts val="20"/>
                        </a:spcBef>
                      </a:pPr>
                      <a:r>
                        <a:rPr sz="900" i="1" spc="20" dirty="0">
                          <a:latin typeface="Arial"/>
                          <a:cs typeface="Arial"/>
                        </a:rPr>
                        <a:t>it </a:t>
                      </a:r>
                      <a:r>
                        <a:rPr sz="900" i="1" spc="5" dirty="0">
                          <a:latin typeface="Arial"/>
                          <a:cs typeface="Arial"/>
                        </a:rPr>
                        <a:t>following </a:t>
                      </a:r>
                      <a:r>
                        <a:rPr sz="900" i="1" spc="-5" dirty="0">
                          <a:latin typeface="Arial"/>
                          <a:cs typeface="Arial"/>
                        </a:rPr>
                        <a:t>the </a:t>
                      </a:r>
                      <a:r>
                        <a:rPr sz="900" i="1" spc="-15" dirty="0">
                          <a:latin typeface="Arial"/>
                          <a:cs typeface="Arial"/>
                        </a:rPr>
                        <a:t>desired </a:t>
                      </a:r>
                      <a:r>
                        <a:rPr sz="900" i="1" spc="-235" dirty="0">
                          <a:latin typeface="Arial"/>
                          <a:cs typeface="Arial"/>
                        </a:rPr>
                        <a:t> </a:t>
                      </a:r>
                      <a:r>
                        <a:rPr sz="900" i="1" spc="-5" dirty="0">
                          <a:latin typeface="Arial"/>
                          <a:cs typeface="Arial"/>
                        </a:rPr>
                        <a:t>algorithm</a:t>
                      </a:r>
                      <a:r>
                        <a:rPr sz="900" i="1" spc="-40" dirty="0">
                          <a:latin typeface="Arial"/>
                          <a:cs typeface="Arial"/>
                        </a:rPr>
                        <a:t> </a:t>
                      </a:r>
                      <a:r>
                        <a:rPr sz="900" i="1" spc="-15" dirty="0">
                          <a:latin typeface="Arial"/>
                          <a:cs typeface="Arial"/>
                        </a:rPr>
                        <a:t>and</a:t>
                      </a:r>
                      <a:r>
                        <a:rPr sz="900" i="1" spc="-40" dirty="0">
                          <a:latin typeface="Arial"/>
                          <a:cs typeface="Arial"/>
                        </a:rPr>
                        <a:t> </a:t>
                      </a:r>
                      <a:r>
                        <a:rPr sz="900" i="1" spc="-5" dirty="0">
                          <a:latin typeface="Arial"/>
                          <a:cs typeface="Arial"/>
                        </a:rPr>
                        <a:t>then</a:t>
                      </a:r>
                      <a:r>
                        <a:rPr sz="900" i="1" spc="-35" dirty="0">
                          <a:latin typeface="Arial"/>
                          <a:cs typeface="Arial"/>
                        </a:rPr>
                        <a:t> </a:t>
                      </a:r>
                      <a:r>
                        <a:rPr sz="900" i="1" spc="10" dirty="0">
                          <a:latin typeface="Arial"/>
                          <a:cs typeface="Arial"/>
                        </a:rPr>
                        <a:t>fix</a:t>
                      </a:r>
                      <a:r>
                        <a:rPr sz="900" i="1" spc="-40" dirty="0">
                          <a:latin typeface="Arial"/>
                          <a:cs typeface="Arial"/>
                        </a:rPr>
                        <a:t> </a:t>
                      </a:r>
                      <a:r>
                        <a:rPr sz="900" i="1" spc="-5" dirty="0">
                          <a:latin typeface="Arial"/>
                          <a:cs typeface="Arial"/>
                        </a:rPr>
                        <a:t>it.</a:t>
                      </a:r>
                      <a:endParaRPr sz="900">
                        <a:latin typeface="Arial"/>
                        <a:cs typeface="Arial"/>
                      </a:endParaRPr>
                    </a:p>
                  </a:txBody>
                  <a:tcPr marL="0" marR="0" marT="120014"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8C370"/>
                    </a:solidFill>
                  </a:tcPr>
                </a:tc>
                <a:tc>
                  <a:txBody>
                    <a:bodyPr/>
                    <a:lstStyle/>
                    <a:p>
                      <a:pPr marL="97155" marR="88900" indent="-635" algn="ctr">
                        <a:lnSpc>
                          <a:spcPts val="1040"/>
                        </a:lnSpc>
                        <a:spcBef>
                          <a:spcPts val="944"/>
                        </a:spcBef>
                      </a:pPr>
                      <a:r>
                        <a:rPr sz="900" i="1" spc="-15" dirty="0">
                          <a:latin typeface="Arial"/>
                          <a:cs typeface="Arial"/>
                        </a:rPr>
                        <a:t>Children </a:t>
                      </a:r>
                      <a:r>
                        <a:rPr sz="900" i="1" spc="-10" dirty="0">
                          <a:latin typeface="Arial"/>
                          <a:cs typeface="Arial"/>
                        </a:rPr>
                        <a:t>demonstrate </a:t>
                      </a:r>
                      <a:r>
                        <a:rPr sz="900" i="1" spc="-5" dirty="0">
                          <a:latin typeface="Arial"/>
                          <a:cs typeface="Arial"/>
                        </a:rPr>
                        <a:t> the </a:t>
                      </a:r>
                      <a:r>
                        <a:rPr sz="900" i="1" dirty="0">
                          <a:latin typeface="Arial"/>
                          <a:cs typeface="Arial"/>
                        </a:rPr>
                        <a:t>ability </a:t>
                      </a:r>
                      <a:r>
                        <a:rPr sz="900" i="1" spc="10" dirty="0">
                          <a:latin typeface="Arial"/>
                          <a:cs typeface="Arial"/>
                        </a:rPr>
                        <a:t>to </a:t>
                      </a:r>
                      <a:r>
                        <a:rPr sz="900" i="1" spc="-15" dirty="0">
                          <a:latin typeface="Arial"/>
                          <a:cs typeface="Arial"/>
                        </a:rPr>
                        <a:t>design and </a:t>
                      </a:r>
                      <a:r>
                        <a:rPr sz="900" i="1" spc="-235" dirty="0">
                          <a:latin typeface="Arial"/>
                          <a:cs typeface="Arial"/>
                        </a:rPr>
                        <a:t> </a:t>
                      </a:r>
                      <a:r>
                        <a:rPr sz="900" i="1" dirty="0">
                          <a:latin typeface="Arial"/>
                          <a:cs typeface="Arial"/>
                        </a:rPr>
                        <a:t>code</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program</a:t>
                      </a:r>
                      <a:r>
                        <a:rPr sz="900" i="1" spc="-30" dirty="0">
                          <a:latin typeface="Arial"/>
                          <a:cs typeface="Arial"/>
                        </a:rPr>
                        <a:t> </a:t>
                      </a:r>
                      <a:r>
                        <a:rPr sz="900" i="1" dirty="0">
                          <a:latin typeface="Arial"/>
                          <a:cs typeface="Arial"/>
                        </a:rPr>
                        <a:t>that  follows</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simple  sequence.</a:t>
                      </a:r>
                      <a:r>
                        <a:rPr sz="900" i="1" spc="-30" dirty="0">
                          <a:latin typeface="Arial"/>
                          <a:cs typeface="Arial"/>
                        </a:rPr>
                        <a:t> </a:t>
                      </a:r>
                      <a:r>
                        <a:rPr sz="900" i="1" dirty="0">
                          <a:latin typeface="Arial"/>
                          <a:cs typeface="Arial"/>
                        </a:rPr>
                        <a:t>They  </a:t>
                      </a:r>
                      <a:r>
                        <a:rPr sz="900" i="1" spc="-10" dirty="0">
                          <a:latin typeface="Arial"/>
                          <a:cs typeface="Arial"/>
                        </a:rPr>
                        <a:t>experiment </a:t>
                      </a:r>
                      <a:r>
                        <a:rPr sz="900" i="1" spc="30" dirty="0">
                          <a:latin typeface="Arial"/>
                          <a:cs typeface="Arial"/>
                        </a:rPr>
                        <a:t>with </a:t>
                      </a:r>
                      <a:r>
                        <a:rPr sz="900" i="1" spc="-5" dirty="0">
                          <a:latin typeface="Arial"/>
                          <a:cs typeface="Arial"/>
                        </a:rPr>
                        <a:t>timers </a:t>
                      </a:r>
                      <a:r>
                        <a:rPr sz="900" i="1" dirty="0">
                          <a:latin typeface="Arial"/>
                          <a:cs typeface="Arial"/>
                        </a:rPr>
                        <a:t> </a:t>
                      </a:r>
                      <a:r>
                        <a:rPr sz="900" i="1" spc="10" dirty="0">
                          <a:latin typeface="Arial"/>
                          <a:cs typeface="Arial"/>
                        </a:rPr>
                        <a:t>to </a:t>
                      </a:r>
                      <a:r>
                        <a:rPr sz="900" i="1" spc="-25" dirty="0">
                          <a:latin typeface="Arial"/>
                          <a:cs typeface="Arial"/>
                        </a:rPr>
                        <a:t>achieve </a:t>
                      </a:r>
                      <a:r>
                        <a:rPr sz="900" i="1" spc="-5" dirty="0">
                          <a:latin typeface="Arial"/>
                          <a:cs typeface="Arial"/>
                        </a:rPr>
                        <a:t>repetition </a:t>
                      </a:r>
                      <a:r>
                        <a:rPr sz="900" i="1" dirty="0">
                          <a:latin typeface="Arial"/>
                          <a:cs typeface="Arial"/>
                        </a:rPr>
                        <a:t> </a:t>
                      </a:r>
                      <a:r>
                        <a:rPr sz="900" i="1" spc="-10" dirty="0">
                          <a:latin typeface="Arial"/>
                          <a:cs typeface="Arial"/>
                        </a:rPr>
                        <a:t>effects</a:t>
                      </a:r>
                      <a:r>
                        <a:rPr sz="900" i="1" spc="40" dirty="0">
                          <a:latin typeface="Arial"/>
                          <a:cs typeface="Arial"/>
                        </a:rPr>
                        <a:t> </a:t>
                      </a:r>
                      <a:r>
                        <a:rPr sz="900" i="1" spc="-5" dirty="0">
                          <a:latin typeface="Arial"/>
                          <a:cs typeface="Arial"/>
                        </a:rPr>
                        <a:t>in</a:t>
                      </a:r>
                      <a:r>
                        <a:rPr sz="900" i="1" spc="45" dirty="0">
                          <a:latin typeface="Arial"/>
                          <a:cs typeface="Arial"/>
                        </a:rPr>
                        <a:t> </a:t>
                      </a:r>
                      <a:r>
                        <a:rPr sz="900" i="1" dirty="0">
                          <a:latin typeface="Arial"/>
                          <a:cs typeface="Arial"/>
                        </a:rPr>
                        <a:t>their </a:t>
                      </a:r>
                      <a:r>
                        <a:rPr sz="900" i="1" spc="5" dirty="0">
                          <a:latin typeface="Arial"/>
                          <a:cs typeface="Arial"/>
                        </a:rPr>
                        <a:t> </a:t>
                      </a:r>
                      <a:r>
                        <a:rPr sz="900" i="1" spc="-15" dirty="0">
                          <a:latin typeface="Arial"/>
                          <a:cs typeface="Arial"/>
                        </a:rPr>
                        <a:t>programs. Children </a:t>
                      </a:r>
                      <a:r>
                        <a:rPr sz="900" i="1" spc="-25" dirty="0">
                          <a:latin typeface="Arial"/>
                          <a:cs typeface="Arial"/>
                        </a:rPr>
                        <a:t>are </a:t>
                      </a:r>
                      <a:r>
                        <a:rPr sz="900" i="1" spc="-20" dirty="0">
                          <a:latin typeface="Arial"/>
                          <a:cs typeface="Arial"/>
                        </a:rPr>
                        <a:t> </a:t>
                      </a:r>
                      <a:r>
                        <a:rPr sz="900" i="1" dirty="0">
                          <a:latin typeface="Arial"/>
                          <a:cs typeface="Arial"/>
                        </a:rPr>
                        <a:t>beginning</a:t>
                      </a:r>
                      <a:r>
                        <a:rPr sz="900" i="1" spc="-30" dirty="0">
                          <a:latin typeface="Arial"/>
                          <a:cs typeface="Arial"/>
                        </a:rPr>
                        <a:t> </a:t>
                      </a:r>
                      <a:r>
                        <a:rPr sz="900" i="1" dirty="0">
                          <a:latin typeface="Arial"/>
                          <a:cs typeface="Arial"/>
                        </a:rPr>
                        <a:t>to</a:t>
                      </a:r>
                      <a:r>
                        <a:rPr sz="900" i="1" spc="-30" dirty="0">
                          <a:latin typeface="Arial"/>
                          <a:cs typeface="Arial"/>
                        </a:rPr>
                        <a:t> </a:t>
                      </a:r>
                      <a:r>
                        <a:rPr sz="900" i="1" dirty="0">
                          <a:latin typeface="Arial"/>
                          <a:cs typeface="Arial"/>
                        </a:rPr>
                        <a:t>understand  </a:t>
                      </a:r>
                      <a:r>
                        <a:rPr sz="900" i="1" spc="-5" dirty="0">
                          <a:latin typeface="Arial"/>
                          <a:cs typeface="Arial"/>
                        </a:rPr>
                        <a:t>the </a:t>
                      </a:r>
                      <a:r>
                        <a:rPr sz="900" i="1" spc="-10" dirty="0">
                          <a:latin typeface="Arial"/>
                          <a:cs typeface="Arial"/>
                        </a:rPr>
                        <a:t>difference </a:t>
                      </a:r>
                      <a:r>
                        <a:rPr sz="900" i="1" spc="-5" dirty="0">
                          <a:latin typeface="Arial"/>
                          <a:cs typeface="Arial"/>
                        </a:rPr>
                        <a:t>in the </a:t>
                      </a:r>
                      <a:r>
                        <a:rPr sz="900" i="1" dirty="0">
                          <a:latin typeface="Arial"/>
                          <a:cs typeface="Arial"/>
                        </a:rPr>
                        <a:t> effect</a:t>
                      </a:r>
                      <a:r>
                        <a:rPr sz="900" i="1" spc="-30" dirty="0">
                          <a:latin typeface="Arial"/>
                          <a:cs typeface="Arial"/>
                        </a:rPr>
                        <a:t> </a:t>
                      </a:r>
                      <a:r>
                        <a:rPr sz="900" i="1" dirty="0">
                          <a:latin typeface="Arial"/>
                          <a:cs typeface="Arial"/>
                        </a:rPr>
                        <a:t>of</a:t>
                      </a:r>
                      <a:r>
                        <a:rPr sz="900" i="1" spc="-30" dirty="0">
                          <a:latin typeface="Arial"/>
                          <a:cs typeface="Arial"/>
                        </a:rPr>
                        <a:t> </a:t>
                      </a:r>
                      <a:r>
                        <a:rPr sz="900" i="1" dirty="0">
                          <a:latin typeface="Arial"/>
                          <a:cs typeface="Arial"/>
                        </a:rPr>
                        <a:t>using</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timer  </a:t>
                      </a:r>
                      <a:r>
                        <a:rPr sz="900" i="1" spc="-20" dirty="0">
                          <a:latin typeface="Arial"/>
                          <a:cs typeface="Arial"/>
                        </a:rPr>
                        <a:t>command </a:t>
                      </a:r>
                      <a:r>
                        <a:rPr sz="900" i="1" spc="-5" dirty="0">
                          <a:latin typeface="Arial"/>
                          <a:cs typeface="Arial"/>
                        </a:rPr>
                        <a:t>rather than </a:t>
                      </a:r>
                      <a:r>
                        <a:rPr sz="900" i="1" spc="-40" dirty="0">
                          <a:latin typeface="Arial"/>
                          <a:cs typeface="Arial"/>
                        </a:rPr>
                        <a:t>a </a:t>
                      </a:r>
                      <a:r>
                        <a:rPr sz="900" i="1" spc="-35" dirty="0">
                          <a:latin typeface="Arial"/>
                          <a:cs typeface="Arial"/>
                        </a:rPr>
                        <a:t> </a:t>
                      </a:r>
                      <a:r>
                        <a:rPr sz="900" i="1" spc="-15" dirty="0">
                          <a:latin typeface="Arial"/>
                          <a:cs typeface="Arial"/>
                        </a:rPr>
                        <a:t>repeat </a:t>
                      </a:r>
                      <a:r>
                        <a:rPr sz="900" i="1" spc="-20" dirty="0">
                          <a:latin typeface="Arial"/>
                          <a:cs typeface="Arial"/>
                        </a:rPr>
                        <a:t>command </a:t>
                      </a:r>
                      <a:r>
                        <a:rPr sz="900" i="1" spc="5" dirty="0">
                          <a:latin typeface="Arial"/>
                          <a:cs typeface="Arial"/>
                        </a:rPr>
                        <a:t>when </a:t>
                      </a:r>
                      <a:r>
                        <a:rPr sz="900" i="1" spc="10" dirty="0">
                          <a:latin typeface="Arial"/>
                          <a:cs typeface="Arial"/>
                        </a:rPr>
                        <a:t> </a:t>
                      </a:r>
                      <a:r>
                        <a:rPr sz="900" i="1" spc="-10" dirty="0">
                          <a:latin typeface="Arial"/>
                          <a:cs typeface="Arial"/>
                        </a:rPr>
                        <a:t>creating </a:t>
                      </a:r>
                      <a:r>
                        <a:rPr sz="900" i="1" spc="-5" dirty="0">
                          <a:latin typeface="Arial"/>
                          <a:cs typeface="Arial"/>
                        </a:rPr>
                        <a:t>repetition </a:t>
                      </a:r>
                      <a:r>
                        <a:rPr sz="900" i="1" dirty="0">
                          <a:latin typeface="Arial"/>
                          <a:cs typeface="Arial"/>
                        </a:rPr>
                        <a:t> </a:t>
                      </a:r>
                      <a:r>
                        <a:rPr sz="900" i="1" spc="-15" dirty="0">
                          <a:latin typeface="Arial"/>
                          <a:cs typeface="Arial"/>
                        </a:rPr>
                        <a:t>effects.</a:t>
                      </a:r>
                      <a:endParaRPr sz="900">
                        <a:latin typeface="Arial"/>
                        <a:cs typeface="Arial"/>
                      </a:endParaRPr>
                    </a:p>
                  </a:txBody>
                  <a:tcPr marL="0" marR="0" marT="120014"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AD294"/>
                    </a:solidFill>
                  </a:tcPr>
                </a:tc>
                <a:tc>
                  <a:txBody>
                    <a:bodyPr/>
                    <a:lstStyle/>
                    <a:p>
                      <a:pPr marL="103505" marR="94615" indent="-635" algn="ctr">
                        <a:lnSpc>
                          <a:spcPts val="1040"/>
                        </a:lnSpc>
                        <a:spcBef>
                          <a:spcPts val="944"/>
                        </a:spcBef>
                      </a:pPr>
                      <a:r>
                        <a:rPr sz="900" i="1" spc="-15" dirty="0">
                          <a:latin typeface="Arial"/>
                          <a:cs typeface="Arial"/>
                        </a:rPr>
                        <a:t>Children’s </a:t>
                      </a:r>
                      <a:r>
                        <a:rPr sz="900" i="1" spc="-10" dirty="0">
                          <a:latin typeface="Arial"/>
                          <a:cs typeface="Arial"/>
                        </a:rPr>
                        <a:t>designs </a:t>
                      </a:r>
                      <a:r>
                        <a:rPr sz="900" i="1" spc="10" dirty="0">
                          <a:latin typeface="Arial"/>
                          <a:cs typeface="Arial"/>
                        </a:rPr>
                        <a:t>for </a:t>
                      </a:r>
                      <a:r>
                        <a:rPr sz="900" i="1" spc="15" dirty="0">
                          <a:latin typeface="Arial"/>
                          <a:cs typeface="Arial"/>
                        </a:rPr>
                        <a:t> </a:t>
                      </a:r>
                      <a:r>
                        <a:rPr sz="900" i="1" spc="5" dirty="0">
                          <a:latin typeface="Arial"/>
                          <a:cs typeface="Arial"/>
                        </a:rPr>
                        <a:t>their </a:t>
                      </a:r>
                      <a:r>
                        <a:rPr sz="900" i="1" spc="-5" dirty="0">
                          <a:latin typeface="Arial"/>
                          <a:cs typeface="Arial"/>
                        </a:rPr>
                        <a:t>programs </a:t>
                      </a:r>
                      <a:r>
                        <a:rPr sz="900" i="1" spc="10" dirty="0">
                          <a:latin typeface="Arial"/>
                          <a:cs typeface="Arial"/>
                        </a:rPr>
                        <a:t>show </a:t>
                      </a:r>
                      <a:r>
                        <a:rPr sz="900" i="1" spc="15" dirty="0">
                          <a:latin typeface="Arial"/>
                          <a:cs typeface="Arial"/>
                        </a:rPr>
                        <a:t> </a:t>
                      </a:r>
                      <a:r>
                        <a:rPr sz="900" i="1" spc="5" dirty="0">
                          <a:latin typeface="Arial"/>
                          <a:cs typeface="Arial"/>
                        </a:rPr>
                        <a:t>tha</a:t>
                      </a:r>
                      <a:r>
                        <a:rPr sz="900" i="1" dirty="0">
                          <a:latin typeface="Arial"/>
                          <a:cs typeface="Arial"/>
                        </a:rPr>
                        <a:t>t</a:t>
                      </a:r>
                      <a:r>
                        <a:rPr sz="900" i="1" spc="-30" dirty="0">
                          <a:latin typeface="Arial"/>
                          <a:cs typeface="Arial"/>
                        </a:rPr>
                        <a:t> </a:t>
                      </a:r>
                      <a:r>
                        <a:rPr sz="900" i="1" spc="5" dirty="0">
                          <a:latin typeface="Arial"/>
                          <a:cs typeface="Arial"/>
                        </a:rPr>
                        <a:t>the</a:t>
                      </a:r>
                      <a:r>
                        <a:rPr sz="900" i="1" dirty="0">
                          <a:latin typeface="Arial"/>
                          <a:cs typeface="Arial"/>
                        </a:rPr>
                        <a:t>y</a:t>
                      </a:r>
                      <a:r>
                        <a:rPr sz="900" i="1" spc="-30" dirty="0">
                          <a:latin typeface="Arial"/>
                          <a:cs typeface="Arial"/>
                        </a:rPr>
                        <a:t> </a:t>
                      </a:r>
                      <a:r>
                        <a:rPr sz="900" i="1" spc="5" dirty="0">
                          <a:latin typeface="Arial"/>
                          <a:cs typeface="Arial"/>
                        </a:rPr>
                        <a:t>ar</a:t>
                      </a:r>
                      <a:r>
                        <a:rPr sz="900" i="1" dirty="0">
                          <a:latin typeface="Arial"/>
                          <a:cs typeface="Arial"/>
                        </a:rPr>
                        <a:t>e</a:t>
                      </a:r>
                      <a:r>
                        <a:rPr sz="900" i="1" spc="-30" dirty="0">
                          <a:latin typeface="Arial"/>
                          <a:cs typeface="Arial"/>
                        </a:rPr>
                        <a:t> </a:t>
                      </a:r>
                      <a:r>
                        <a:rPr sz="900" i="1" spc="5" dirty="0">
                          <a:latin typeface="Arial"/>
                          <a:cs typeface="Arial"/>
                        </a:rPr>
                        <a:t>thinkin</a:t>
                      </a:r>
                      <a:r>
                        <a:rPr sz="900" i="1" dirty="0">
                          <a:latin typeface="Arial"/>
                          <a:cs typeface="Arial"/>
                        </a:rPr>
                        <a:t>g</a:t>
                      </a:r>
                      <a:r>
                        <a:rPr sz="900" i="1" spc="-30" dirty="0">
                          <a:latin typeface="Arial"/>
                          <a:cs typeface="Arial"/>
                        </a:rPr>
                        <a:t> </a:t>
                      </a:r>
                      <a:r>
                        <a:rPr sz="900" i="1" spc="5" dirty="0">
                          <a:latin typeface="Arial"/>
                          <a:cs typeface="Arial"/>
                        </a:rPr>
                        <a:t>of  </a:t>
                      </a:r>
                      <a:r>
                        <a:rPr sz="900" i="1" dirty="0">
                          <a:latin typeface="Arial"/>
                          <a:cs typeface="Arial"/>
                        </a:rPr>
                        <a:t>the structure </a:t>
                      </a:r>
                      <a:r>
                        <a:rPr sz="900" i="1" spc="10" dirty="0">
                          <a:latin typeface="Arial"/>
                          <a:cs typeface="Arial"/>
                        </a:rPr>
                        <a:t>of </a:t>
                      </a:r>
                      <a:r>
                        <a:rPr sz="900" i="1" spc="-40" dirty="0">
                          <a:latin typeface="Arial"/>
                          <a:cs typeface="Arial"/>
                        </a:rPr>
                        <a:t>a </a:t>
                      </a:r>
                      <a:r>
                        <a:rPr sz="900" i="1" spc="-35" dirty="0">
                          <a:latin typeface="Arial"/>
                          <a:cs typeface="Arial"/>
                        </a:rPr>
                        <a:t> </a:t>
                      </a:r>
                      <a:r>
                        <a:rPr sz="900" i="1" spc="-5" dirty="0">
                          <a:latin typeface="Arial"/>
                          <a:cs typeface="Arial"/>
                        </a:rPr>
                        <a:t>program </a:t>
                      </a:r>
                      <a:r>
                        <a:rPr sz="900" i="1" dirty="0">
                          <a:latin typeface="Arial"/>
                          <a:cs typeface="Arial"/>
                        </a:rPr>
                        <a:t>in </a:t>
                      </a:r>
                      <a:r>
                        <a:rPr sz="900" i="1" spc="-15" dirty="0">
                          <a:latin typeface="Arial"/>
                          <a:cs typeface="Arial"/>
                        </a:rPr>
                        <a:t>logical, </a:t>
                      </a:r>
                      <a:r>
                        <a:rPr sz="900" i="1" spc="-10" dirty="0">
                          <a:latin typeface="Arial"/>
                          <a:cs typeface="Arial"/>
                        </a:rPr>
                        <a:t> </a:t>
                      </a:r>
                      <a:r>
                        <a:rPr sz="900" i="1" spc="-20" dirty="0">
                          <a:latin typeface="Arial"/>
                          <a:cs typeface="Arial"/>
                        </a:rPr>
                        <a:t>achievable </a:t>
                      </a:r>
                      <a:r>
                        <a:rPr sz="900" i="1" spc="-10" dirty="0">
                          <a:latin typeface="Arial"/>
                          <a:cs typeface="Arial"/>
                        </a:rPr>
                        <a:t>steps and </a:t>
                      </a:r>
                      <a:r>
                        <a:rPr sz="900" i="1" spc="-5" dirty="0">
                          <a:latin typeface="Arial"/>
                          <a:cs typeface="Arial"/>
                        </a:rPr>
                        <a:t> </a:t>
                      </a:r>
                      <a:r>
                        <a:rPr sz="900" i="1" spc="5" dirty="0">
                          <a:latin typeface="Arial"/>
                          <a:cs typeface="Arial"/>
                        </a:rPr>
                        <a:t>absorbin</a:t>
                      </a:r>
                      <a:r>
                        <a:rPr sz="900" i="1" dirty="0">
                          <a:latin typeface="Arial"/>
                          <a:cs typeface="Arial"/>
                        </a:rPr>
                        <a:t>g</a:t>
                      </a:r>
                      <a:r>
                        <a:rPr sz="900" i="1" spc="-30" dirty="0">
                          <a:latin typeface="Arial"/>
                          <a:cs typeface="Arial"/>
                        </a:rPr>
                        <a:t> </a:t>
                      </a:r>
                      <a:r>
                        <a:rPr sz="900" i="1" spc="5" dirty="0">
                          <a:latin typeface="Arial"/>
                          <a:cs typeface="Arial"/>
                        </a:rPr>
                        <a:t>som</a:t>
                      </a:r>
                      <a:r>
                        <a:rPr sz="900" i="1" dirty="0">
                          <a:latin typeface="Arial"/>
                          <a:cs typeface="Arial"/>
                        </a:rPr>
                        <a:t>e</a:t>
                      </a:r>
                      <a:r>
                        <a:rPr sz="900" i="1" spc="-30" dirty="0">
                          <a:latin typeface="Arial"/>
                          <a:cs typeface="Arial"/>
                        </a:rPr>
                        <a:t> </a:t>
                      </a:r>
                      <a:r>
                        <a:rPr sz="900" i="1" spc="5" dirty="0">
                          <a:latin typeface="Arial"/>
                          <a:cs typeface="Arial"/>
                        </a:rPr>
                        <a:t>new  </a:t>
                      </a:r>
                      <a:r>
                        <a:rPr sz="900" i="1" dirty="0">
                          <a:latin typeface="Arial"/>
                          <a:cs typeface="Arial"/>
                        </a:rPr>
                        <a:t>knowledge </a:t>
                      </a:r>
                      <a:r>
                        <a:rPr sz="900" i="1" spc="10" dirty="0">
                          <a:latin typeface="Arial"/>
                          <a:cs typeface="Arial"/>
                        </a:rPr>
                        <a:t>of </a:t>
                      </a:r>
                      <a:r>
                        <a:rPr sz="900" i="1" spc="-5" dirty="0">
                          <a:latin typeface="Arial"/>
                          <a:cs typeface="Arial"/>
                        </a:rPr>
                        <a:t>coding </a:t>
                      </a:r>
                      <a:r>
                        <a:rPr sz="900" i="1" dirty="0">
                          <a:latin typeface="Arial"/>
                          <a:cs typeface="Arial"/>
                        </a:rPr>
                        <a:t> </a:t>
                      </a:r>
                      <a:r>
                        <a:rPr sz="900" i="1" spc="5" dirty="0">
                          <a:latin typeface="Arial"/>
                          <a:cs typeface="Arial"/>
                        </a:rPr>
                        <a:t>structures</a:t>
                      </a:r>
                      <a:r>
                        <a:rPr sz="900" i="1" dirty="0">
                          <a:latin typeface="Arial"/>
                          <a:cs typeface="Arial"/>
                        </a:rPr>
                        <a:t>.</a:t>
                      </a:r>
                      <a:r>
                        <a:rPr sz="900" i="1" spc="-30" dirty="0">
                          <a:latin typeface="Arial"/>
                          <a:cs typeface="Arial"/>
                        </a:rPr>
                        <a:t> </a:t>
                      </a:r>
                      <a:r>
                        <a:rPr sz="900" i="1" spc="5" dirty="0">
                          <a:latin typeface="Arial"/>
                          <a:cs typeface="Arial"/>
                        </a:rPr>
                        <a:t>Fo</a:t>
                      </a:r>
                      <a:r>
                        <a:rPr sz="900" i="1" dirty="0">
                          <a:latin typeface="Arial"/>
                          <a:cs typeface="Arial"/>
                        </a:rPr>
                        <a:t>r</a:t>
                      </a:r>
                      <a:r>
                        <a:rPr sz="900" i="1" spc="-30" dirty="0">
                          <a:latin typeface="Arial"/>
                          <a:cs typeface="Arial"/>
                        </a:rPr>
                        <a:t> </a:t>
                      </a:r>
                      <a:r>
                        <a:rPr sz="900" i="1" spc="5" dirty="0">
                          <a:latin typeface="Arial"/>
                          <a:cs typeface="Arial"/>
                        </a:rPr>
                        <a:t>example,  repetitio</a:t>
                      </a:r>
                      <a:r>
                        <a:rPr sz="900" i="1" dirty="0">
                          <a:latin typeface="Arial"/>
                          <a:cs typeface="Arial"/>
                        </a:rPr>
                        <a:t>n</a:t>
                      </a:r>
                      <a:r>
                        <a:rPr sz="900" i="1" spc="-30" dirty="0">
                          <a:latin typeface="Arial"/>
                          <a:cs typeface="Arial"/>
                        </a:rPr>
                        <a:t> </a:t>
                      </a:r>
                      <a:r>
                        <a:rPr sz="900" i="1" spc="5" dirty="0">
                          <a:latin typeface="Arial"/>
                          <a:cs typeface="Arial"/>
                        </a:rPr>
                        <a:t>an</a:t>
                      </a:r>
                      <a:r>
                        <a:rPr sz="900" i="1" dirty="0">
                          <a:latin typeface="Arial"/>
                          <a:cs typeface="Arial"/>
                        </a:rPr>
                        <a:t>d</a:t>
                      </a:r>
                      <a:r>
                        <a:rPr sz="900" i="1" spc="-30" dirty="0">
                          <a:latin typeface="Arial"/>
                          <a:cs typeface="Arial"/>
                        </a:rPr>
                        <a:t> </a:t>
                      </a:r>
                      <a:r>
                        <a:rPr sz="900" i="1" spc="5" dirty="0">
                          <a:latin typeface="Arial"/>
                          <a:cs typeface="Arial"/>
                        </a:rPr>
                        <a:t>us</a:t>
                      </a:r>
                      <a:r>
                        <a:rPr sz="900" i="1" dirty="0">
                          <a:latin typeface="Arial"/>
                          <a:cs typeface="Arial"/>
                        </a:rPr>
                        <a:t>e</a:t>
                      </a:r>
                      <a:r>
                        <a:rPr sz="900" i="1" spc="-30" dirty="0">
                          <a:latin typeface="Arial"/>
                          <a:cs typeface="Arial"/>
                        </a:rPr>
                        <a:t> </a:t>
                      </a:r>
                      <a:r>
                        <a:rPr sz="900" i="1" spc="5" dirty="0">
                          <a:latin typeface="Arial"/>
                          <a:cs typeface="Arial"/>
                        </a:rPr>
                        <a:t>of  timers</a:t>
                      </a:r>
                      <a:r>
                        <a:rPr sz="900" i="1" dirty="0">
                          <a:latin typeface="Arial"/>
                          <a:cs typeface="Arial"/>
                        </a:rPr>
                        <a:t>.</a:t>
                      </a:r>
                      <a:r>
                        <a:rPr sz="900" i="1" spc="-30" dirty="0">
                          <a:latin typeface="Arial"/>
                          <a:cs typeface="Arial"/>
                        </a:rPr>
                        <a:t> </a:t>
                      </a:r>
                      <a:r>
                        <a:rPr sz="900" i="1" spc="5" dirty="0">
                          <a:latin typeface="Arial"/>
                          <a:cs typeface="Arial"/>
                        </a:rPr>
                        <a:t>The</a:t>
                      </a:r>
                      <a:r>
                        <a:rPr sz="900" i="1" dirty="0">
                          <a:latin typeface="Arial"/>
                          <a:cs typeface="Arial"/>
                        </a:rPr>
                        <a:t>y</a:t>
                      </a:r>
                      <a:r>
                        <a:rPr sz="900" i="1" spc="-30" dirty="0">
                          <a:latin typeface="Arial"/>
                          <a:cs typeface="Arial"/>
                        </a:rPr>
                        <a:t> </a:t>
                      </a:r>
                      <a:r>
                        <a:rPr sz="900" i="1" spc="5" dirty="0">
                          <a:latin typeface="Arial"/>
                          <a:cs typeface="Arial"/>
                        </a:rPr>
                        <a:t>mak</a:t>
                      </a:r>
                      <a:r>
                        <a:rPr sz="900" i="1" dirty="0">
                          <a:latin typeface="Arial"/>
                          <a:cs typeface="Arial"/>
                        </a:rPr>
                        <a:t>e</a:t>
                      </a:r>
                      <a:r>
                        <a:rPr sz="900" i="1" spc="-30" dirty="0">
                          <a:latin typeface="Arial"/>
                          <a:cs typeface="Arial"/>
                        </a:rPr>
                        <a:t> </a:t>
                      </a:r>
                      <a:r>
                        <a:rPr sz="900" i="1" spc="5" dirty="0">
                          <a:latin typeface="Arial"/>
                          <a:cs typeface="Arial"/>
                        </a:rPr>
                        <a:t>good  attempts </a:t>
                      </a:r>
                      <a:r>
                        <a:rPr sz="900" i="1" spc="15" dirty="0">
                          <a:latin typeface="Arial"/>
                          <a:cs typeface="Arial"/>
                        </a:rPr>
                        <a:t>to </a:t>
                      </a:r>
                      <a:r>
                        <a:rPr sz="900" i="1" dirty="0">
                          <a:latin typeface="Arial"/>
                          <a:cs typeface="Arial"/>
                        </a:rPr>
                        <a:t>‘step </a:t>
                      </a:r>
                      <a:r>
                        <a:rPr sz="900" i="1" spc="5" dirty="0">
                          <a:latin typeface="Arial"/>
                          <a:cs typeface="Arial"/>
                        </a:rPr>
                        <a:t> through’ </a:t>
                      </a:r>
                      <a:r>
                        <a:rPr sz="900" i="1" spc="-15" dirty="0">
                          <a:latin typeface="Arial"/>
                          <a:cs typeface="Arial"/>
                        </a:rPr>
                        <a:t>more </a:t>
                      </a:r>
                      <a:r>
                        <a:rPr sz="900" i="1" spc="-10" dirty="0">
                          <a:latin typeface="Arial"/>
                          <a:cs typeface="Arial"/>
                        </a:rPr>
                        <a:t>complex </a:t>
                      </a:r>
                      <a:r>
                        <a:rPr sz="900" i="1" spc="-5" dirty="0">
                          <a:latin typeface="Arial"/>
                          <a:cs typeface="Arial"/>
                        </a:rPr>
                        <a:t> </a:t>
                      </a:r>
                      <a:r>
                        <a:rPr sz="900" i="1" spc="-20" dirty="0">
                          <a:latin typeface="Arial"/>
                          <a:cs typeface="Arial"/>
                        </a:rPr>
                        <a:t>code </a:t>
                      </a:r>
                      <a:r>
                        <a:rPr sz="900" i="1" dirty="0">
                          <a:latin typeface="Arial"/>
                          <a:cs typeface="Arial"/>
                        </a:rPr>
                        <a:t>in </a:t>
                      </a:r>
                      <a:r>
                        <a:rPr sz="900" i="1" spc="-5" dirty="0">
                          <a:latin typeface="Arial"/>
                          <a:cs typeface="Arial"/>
                        </a:rPr>
                        <a:t>order </a:t>
                      </a:r>
                      <a:r>
                        <a:rPr sz="900" i="1" spc="15" dirty="0">
                          <a:latin typeface="Arial"/>
                          <a:cs typeface="Arial"/>
                        </a:rPr>
                        <a:t>to </a:t>
                      </a:r>
                      <a:r>
                        <a:rPr sz="900" i="1" spc="5" dirty="0">
                          <a:latin typeface="Arial"/>
                          <a:cs typeface="Arial"/>
                        </a:rPr>
                        <a:t>identify </a:t>
                      </a:r>
                      <a:r>
                        <a:rPr sz="900" i="1" spc="-235" dirty="0">
                          <a:latin typeface="Arial"/>
                          <a:cs typeface="Arial"/>
                        </a:rPr>
                        <a:t> </a:t>
                      </a:r>
                      <a:r>
                        <a:rPr sz="900" i="1" spc="-10" dirty="0">
                          <a:latin typeface="Arial"/>
                          <a:cs typeface="Arial"/>
                        </a:rPr>
                        <a:t>errors</a:t>
                      </a:r>
                      <a:r>
                        <a:rPr sz="900" i="1" spc="-55" dirty="0">
                          <a:latin typeface="Arial"/>
                          <a:cs typeface="Arial"/>
                        </a:rPr>
                        <a:t> </a:t>
                      </a:r>
                      <a:r>
                        <a:rPr sz="900" i="1" dirty="0">
                          <a:latin typeface="Arial"/>
                          <a:cs typeface="Arial"/>
                        </a:rPr>
                        <a:t>in</a:t>
                      </a:r>
                      <a:r>
                        <a:rPr sz="900" i="1" spc="-50" dirty="0">
                          <a:latin typeface="Arial"/>
                          <a:cs typeface="Arial"/>
                        </a:rPr>
                        <a:t> </a:t>
                      </a:r>
                      <a:r>
                        <a:rPr sz="900" i="1" dirty="0">
                          <a:latin typeface="Arial"/>
                          <a:cs typeface="Arial"/>
                        </a:rPr>
                        <a:t>algorithms</a:t>
                      </a:r>
                      <a:r>
                        <a:rPr sz="900" i="1" spc="-50" dirty="0">
                          <a:latin typeface="Arial"/>
                          <a:cs typeface="Arial"/>
                        </a:rPr>
                        <a:t> </a:t>
                      </a:r>
                      <a:r>
                        <a:rPr sz="900" i="1" spc="-10" dirty="0">
                          <a:latin typeface="Arial"/>
                          <a:cs typeface="Arial"/>
                        </a:rPr>
                        <a:t>and </a:t>
                      </a:r>
                      <a:r>
                        <a:rPr sz="900" i="1" spc="-235" dirty="0">
                          <a:latin typeface="Arial"/>
                          <a:cs typeface="Arial"/>
                        </a:rPr>
                        <a:t> </a:t>
                      </a:r>
                      <a:r>
                        <a:rPr sz="900" i="1" spc="5" dirty="0">
                          <a:latin typeface="Arial"/>
                          <a:cs typeface="Arial"/>
                        </a:rPr>
                        <a:t>ca</a:t>
                      </a:r>
                      <a:r>
                        <a:rPr sz="900" i="1" dirty="0">
                          <a:latin typeface="Arial"/>
                          <a:cs typeface="Arial"/>
                        </a:rPr>
                        <a:t>n</a:t>
                      </a:r>
                      <a:r>
                        <a:rPr sz="900" i="1" spc="-30" dirty="0">
                          <a:latin typeface="Arial"/>
                          <a:cs typeface="Arial"/>
                        </a:rPr>
                        <a:t> </a:t>
                      </a:r>
                      <a:r>
                        <a:rPr sz="900" i="1" spc="5" dirty="0">
                          <a:latin typeface="Arial"/>
                          <a:cs typeface="Arial"/>
                        </a:rPr>
                        <a:t>correc</a:t>
                      </a:r>
                      <a:r>
                        <a:rPr sz="900" i="1" dirty="0">
                          <a:latin typeface="Arial"/>
                          <a:cs typeface="Arial"/>
                        </a:rPr>
                        <a:t>t</a:t>
                      </a:r>
                      <a:r>
                        <a:rPr sz="900" i="1" spc="-30" dirty="0">
                          <a:latin typeface="Arial"/>
                          <a:cs typeface="Arial"/>
                        </a:rPr>
                        <a:t> </a:t>
                      </a:r>
                      <a:r>
                        <a:rPr sz="900" i="1" spc="5" dirty="0">
                          <a:latin typeface="Arial"/>
                          <a:cs typeface="Arial"/>
                        </a:rPr>
                        <a:t>this</a:t>
                      </a:r>
                      <a:r>
                        <a:rPr sz="900" i="1" dirty="0">
                          <a:latin typeface="Arial"/>
                          <a:cs typeface="Arial"/>
                        </a:rPr>
                        <a:t>.</a:t>
                      </a:r>
                      <a:r>
                        <a:rPr sz="900" i="1" spc="-30" dirty="0">
                          <a:latin typeface="Arial"/>
                          <a:cs typeface="Arial"/>
                        </a:rPr>
                        <a:t> </a:t>
                      </a:r>
                      <a:r>
                        <a:rPr sz="900" i="1" spc="5" dirty="0">
                          <a:latin typeface="Arial"/>
                          <a:cs typeface="Arial"/>
                        </a:rPr>
                        <a:t>e.g</a:t>
                      </a:r>
                      <a:r>
                        <a:rPr sz="900" i="1" dirty="0">
                          <a:latin typeface="Arial"/>
                          <a:cs typeface="Arial"/>
                        </a:rPr>
                        <a:t>.</a:t>
                      </a:r>
                      <a:r>
                        <a:rPr sz="900" i="1" spc="-30" dirty="0">
                          <a:latin typeface="Arial"/>
                          <a:cs typeface="Arial"/>
                        </a:rPr>
                        <a:t> </a:t>
                      </a:r>
                      <a:r>
                        <a:rPr sz="900" i="1" spc="5" dirty="0">
                          <a:latin typeface="Arial"/>
                          <a:cs typeface="Arial"/>
                        </a:rPr>
                        <a:t>In  program</a:t>
                      </a:r>
                      <a:r>
                        <a:rPr sz="900" i="1" dirty="0">
                          <a:latin typeface="Arial"/>
                          <a:cs typeface="Arial"/>
                        </a:rPr>
                        <a:t>s</a:t>
                      </a:r>
                      <a:r>
                        <a:rPr sz="900" i="1" spc="-30" dirty="0">
                          <a:latin typeface="Arial"/>
                          <a:cs typeface="Arial"/>
                        </a:rPr>
                        <a:t> </a:t>
                      </a:r>
                      <a:r>
                        <a:rPr sz="900" i="1" spc="5" dirty="0">
                          <a:latin typeface="Arial"/>
                          <a:cs typeface="Arial"/>
                        </a:rPr>
                        <a:t>suc</a:t>
                      </a:r>
                      <a:r>
                        <a:rPr sz="900" i="1" dirty="0">
                          <a:latin typeface="Arial"/>
                          <a:cs typeface="Arial"/>
                        </a:rPr>
                        <a:t>h</a:t>
                      </a:r>
                      <a:r>
                        <a:rPr sz="900" i="1" spc="-30" dirty="0">
                          <a:latin typeface="Arial"/>
                          <a:cs typeface="Arial"/>
                        </a:rPr>
                        <a:t> </a:t>
                      </a:r>
                      <a:r>
                        <a:rPr sz="900" i="1" spc="5" dirty="0">
                          <a:latin typeface="Arial"/>
                          <a:cs typeface="Arial"/>
                        </a:rPr>
                        <a:t>a</a:t>
                      </a:r>
                      <a:r>
                        <a:rPr sz="900" i="1" dirty="0">
                          <a:latin typeface="Arial"/>
                          <a:cs typeface="Arial"/>
                        </a:rPr>
                        <a:t>s</a:t>
                      </a:r>
                      <a:r>
                        <a:rPr sz="900" i="1" spc="-30" dirty="0">
                          <a:latin typeface="Arial"/>
                          <a:cs typeface="Arial"/>
                        </a:rPr>
                        <a:t> </a:t>
                      </a:r>
                      <a:r>
                        <a:rPr sz="900" i="1" spc="5" dirty="0">
                          <a:latin typeface="Arial"/>
                          <a:cs typeface="Arial"/>
                        </a:rPr>
                        <a:t>Logo,  </a:t>
                      </a:r>
                      <a:r>
                        <a:rPr sz="900" i="1" dirty="0">
                          <a:latin typeface="Arial"/>
                          <a:cs typeface="Arial"/>
                        </a:rPr>
                        <a:t>they</a:t>
                      </a:r>
                      <a:r>
                        <a:rPr sz="900" i="1" spc="-5" dirty="0">
                          <a:latin typeface="Arial"/>
                          <a:cs typeface="Arial"/>
                        </a:rPr>
                        <a:t> </a:t>
                      </a:r>
                      <a:r>
                        <a:rPr sz="900" i="1" spc="-25" dirty="0">
                          <a:latin typeface="Arial"/>
                          <a:cs typeface="Arial"/>
                        </a:rPr>
                        <a:t>can</a:t>
                      </a:r>
                      <a:r>
                        <a:rPr sz="900" i="1" dirty="0">
                          <a:latin typeface="Arial"/>
                          <a:cs typeface="Arial"/>
                        </a:rPr>
                        <a:t> </a:t>
                      </a:r>
                      <a:r>
                        <a:rPr sz="900" i="1" spc="-10" dirty="0">
                          <a:latin typeface="Arial"/>
                          <a:cs typeface="Arial"/>
                        </a:rPr>
                        <a:t>‘read’ </a:t>
                      </a:r>
                      <a:r>
                        <a:rPr sz="900" i="1" spc="-5" dirty="0">
                          <a:latin typeface="Arial"/>
                          <a:cs typeface="Arial"/>
                        </a:rPr>
                        <a:t> programs </a:t>
                      </a:r>
                      <a:r>
                        <a:rPr sz="900" i="1" spc="30" dirty="0">
                          <a:latin typeface="Arial"/>
                          <a:cs typeface="Arial"/>
                        </a:rPr>
                        <a:t>with </a:t>
                      </a:r>
                      <a:r>
                        <a:rPr sz="900" i="1" spc="-20" dirty="0">
                          <a:latin typeface="Arial"/>
                          <a:cs typeface="Arial"/>
                        </a:rPr>
                        <a:t>several </a:t>
                      </a:r>
                      <a:r>
                        <a:rPr sz="900" i="1" spc="-15" dirty="0">
                          <a:latin typeface="Arial"/>
                          <a:cs typeface="Arial"/>
                        </a:rPr>
                        <a:t> </a:t>
                      </a:r>
                      <a:r>
                        <a:rPr sz="900" i="1" spc="-10" dirty="0">
                          <a:latin typeface="Arial"/>
                          <a:cs typeface="Arial"/>
                        </a:rPr>
                        <a:t>steps </a:t>
                      </a:r>
                      <a:r>
                        <a:rPr sz="900" i="1" spc="-15" dirty="0">
                          <a:latin typeface="Arial"/>
                          <a:cs typeface="Arial"/>
                        </a:rPr>
                        <a:t>and </a:t>
                      </a:r>
                      <a:r>
                        <a:rPr sz="900" i="1" dirty="0">
                          <a:latin typeface="Arial"/>
                          <a:cs typeface="Arial"/>
                        </a:rPr>
                        <a:t>predict the </a:t>
                      </a:r>
                      <a:r>
                        <a:rPr sz="900" i="1" spc="5" dirty="0">
                          <a:latin typeface="Arial"/>
                          <a:cs typeface="Arial"/>
                        </a:rPr>
                        <a:t> </a:t>
                      </a:r>
                      <a:r>
                        <a:rPr sz="900" i="1" spc="-10" dirty="0">
                          <a:latin typeface="Arial"/>
                          <a:cs typeface="Arial"/>
                        </a:rPr>
                        <a:t>outcome</a:t>
                      </a:r>
                      <a:r>
                        <a:rPr sz="900" i="1" spc="-40" dirty="0">
                          <a:latin typeface="Arial"/>
                          <a:cs typeface="Arial"/>
                        </a:rPr>
                        <a:t> </a:t>
                      </a:r>
                      <a:r>
                        <a:rPr sz="900" i="1" spc="-15" dirty="0">
                          <a:latin typeface="Arial"/>
                          <a:cs typeface="Arial"/>
                        </a:rPr>
                        <a:t>accurately.</a:t>
                      </a:r>
                      <a:endParaRPr sz="900">
                        <a:latin typeface="Arial"/>
                        <a:cs typeface="Arial"/>
                      </a:endParaRPr>
                    </a:p>
                  </a:txBody>
                  <a:tcPr marL="0" marR="0" marT="120014"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BE1B7"/>
                    </a:solidFill>
                  </a:tcPr>
                </a:tc>
                <a:tc>
                  <a:txBody>
                    <a:bodyPr/>
                    <a:lstStyle/>
                    <a:p>
                      <a:pPr marL="106045" marR="98425" indent="-635" algn="ctr">
                        <a:lnSpc>
                          <a:spcPts val="1040"/>
                        </a:lnSpc>
                        <a:spcBef>
                          <a:spcPts val="944"/>
                        </a:spcBef>
                      </a:pPr>
                      <a:r>
                        <a:rPr sz="900" i="1" dirty="0">
                          <a:latin typeface="Arial"/>
                          <a:cs typeface="Arial"/>
                        </a:rPr>
                        <a:t>Children</a:t>
                      </a:r>
                      <a:r>
                        <a:rPr sz="900" i="1" spc="-3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list</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range  </a:t>
                      </a:r>
                      <a:r>
                        <a:rPr sz="900" i="1" spc="5" dirty="0">
                          <a:latin typeface="Arial"/>
                          <a:cs typeface="Arial"/>
                        </a:rPr>
                        <a:t>of</a:t>
                      </a:r>
                      <a:r>
                        <a:rPr sz="900" i="1" spc="10" dirty="0">
                          <a:latin typeface="Arial"/>
                          <a:cs typeface="Arial"/>
                        </a:rPr>
                        <a:t> </a:t>
                      </a:r>
                      <a:r>
                        <a:rPr sz="900" i="1" dirty="0">
                          <a:latin typeface="Arial"/>
                          <a:cs typeface="Arial"/>
                        </a:rPr>
                        <a:t>ways</a:t>
                      </a:r>
                      <a:r>
                        <a:rPr sz="900" i="1" spc="10" dirty="0">
                          <a:latin typeface="Arial"/>
                          <a:cs typeface="Arial"/>
                        </a:rPr>
                        <a:t> that </a:t>
                      </a:r>
                      <a:r>
                        <a:rPr sz="900" i="1" spc="-5" dirty="0">
                          <a:latin typeface="Arial"/>
                          <a:cs typeface="Arial"/>
                        </a:rPr>
                        <a:t>the </a:t>
                      </a:r>
                      <a:r>
                        <a:rPr sz="900" i="1" dirty="0">
                          <a:latin typeface="Arial"/>
                          <a:cs typeface="Arial"/>
                        </a:rPr>
                        <a:t> Internet</a:t>
                      </a:r>
                      <a:r>
                        <a:rPr sz="900" i="1" spc="-3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be</a:t>
                      </a:r>
                      <a:r>
                        <a:rPr sz="900" i="1" spc="-30" dirty="0">
                          <a:latin typeface="Arial"/>
                          <a:cs typeface="Arial"/>
                        </a:rPr>
                        <a:t> </a:t>
                      </a:r>
                      <a:r>
                        <a:rPr sz="900" i="1" dirty="0">
                          <a:latin typeface="Arial"/>
                          <a:cs typeface="Arial"/>
                        </a:rPr>
                        <a:t>used</a:t>
                      </a:r>
                      <a:r>
                        <a:rPr sz="900" i="1" spc="-30" dirty="0">
                          <a:latin typeface="Arial"/>
                          <a:cs typeface="Arial"/>
                        </a:rPr>
                        <a:t> </a:t>
                      </a:r>
                      <a:r>
                        <a:rPr sz="900" i="1" dirty="0">
                          <a:latin typeface="Arial"/>
                          <a:cs typeface="Arial"/>
                        </a:rPr>
                        <a:t>to  </a:t>
                      </a:r>
                      <a:r>
                        <a:rPr sz="900" i="1" spc="-10" dirty="0">
                          <a:latin typeface="Arial"/>
                          <a:cs typeface="Arial"/>
                        </a:rPr>
                        <a:t>provide </a:t>
                      </a:r>
                      <a:r>
                        <a:rPr sz="900" i="1" dirty="0">
                          <a:latin typeface="Arial"/>
                          <a:cs typeface="Arial"/>
                        </a:rPr>
                        <a:t>different </a:t>
                      </a:r>
                      <a:r>
                        <a:rPr sz="900" i="1" spc="5" dirty="0">
                          <a:latin typeface="Arial"/>
                          <a:cs typeface="Arial"/>
                        </a:rPr>
                        <a:t> </a:t>
                      </a:r>
                      <a:r>
                        <a:rPr sz="900" i="1" spc="-10" dirty="0">
                          <a:latin typeface="Arial"/>
                          <a:cs typeface="Arial"/>
                        </a:rPr>
                        <a:t>methods </a:t>
                      </a:r>
                      <a:r>
                        <a:rPr sz="900" i="1" spc="5" dirty="0">
                          <a:latin typeface="Arial"/>
                          <a:cs typeface="Arial"/>
                        </a:rPr>
                        <a:t>of </a:t>
                      </a:r>
                      <a:r>
                        <a:rPr sz="900" i="1" spc="10" dirty="0">
                          <a:latin typeface="Arial"/>
                          <a:cs typeface="Arial"/>
                        </a:rPr>
                        <a:t> </a:t>
                      </a:r>
                      <a:r>
                        <a:rPr sz="900" i="1" spc="-15" dirty="0">
                          <a:latin typeface="Arial"/>
                          <a:cs typeface="Arial"/>
                        </a:rPr>
                        <a:t>communication. </a:t>
                      </a:r>
                      <a:r>
                        <a:rPr sz="900" i="1" spc="-25" dirty="0">
                          <a:latin typeface="Arial"/>
                          <a:cs typeface="Arial"/>
                        </a:rPr>
                        <a:t>They </a:t>
                      </a:r>
                      <a:r>
                        <a:rPr sz="900" i="1" spc="-2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use</a:t>
                      </a:r>
                      <a:r>
                        <a:rPr sz="900" i="1" spc="-30" dirty="0">
                          <a:latin typeface="Arial"/>
                          <a:cs typeface="Arial"/>
                        </a:rPr>
                        <a:t> </a:t>
                      </a:r>
                      <a:r>
                        <a:rPr sz="900" i="1" dirty="0">
                          <a:latin typeface="Arial"/>
                          <a:cs typeface="Arial"/>
                        </a:rPr>
                        <a:t>some</a:t>
                      </a:r>
                      <a:r>
                        <a:rPr sz="900" i="1" spc="-30" dirty="0">
                          <a:latin typeface="Arial"/>
                          <a:cs typeface="Arial"/>
                        </a:rPr>
                        <a:t> </a:t>
                      </a:r>
                      <a:r>
                        <a:rPr sz="900" i="1" dirty="0">
                          <a:latin typeface="Arial"/>
                          <a:cs typeface="Arial"/>
                        </a:rPr>
                        <a:t>of</a:t>
                      </a:r>
                      <a:r>
                        <a:rPr sz="900" i="1" spc="-30" dirty="0">
                          <a:latin typeface="Arial"/>
                          <a:cs typeface="Arial"/>
                        </a:rPr>
                        <a:t> </a:t>
                      </a:r>
                      <a:r>
                        <a:rPr sz="900" i="1" dirty="0">
                          <a:latin typeface="Arial"/>
                          <a:cs typeface="Arial"/>
                        </a:rPr>
                        <a:t>these  </a:t>
                      </a:r>
                      <a:r>
                        <a:rPr sz="900" i="1" spc="-10" dirty="0">
                          <a:latin typeface="Arial"/>
                          <a:cs typeface="Arial"/>
                        </a:rPr>
                        <a:t>methods </a:t>
                      </a:r>
                      <a:r>
                        <a:rPr sz="900" i="1" spc="5" dirty="0">
                          <a:latin typeface="Arial"/>
                          <a:cs typeface="Arial"/>
                        </a:rPr>
                        <a:t>of </a:t>
                      </a:r>
                      <a:r>
                        <a:rPr sz="900" i="1" spc="10" dirty="0">
                          <a:latin typeface="Arial"/>
                          <a:cs typeface="Arial"/>
                        </a:rPr>
                        <a:t> </a:t>
                      </a:r>
                      <a:r>
                        <a:rPr sz="900" i="1" spc="-15" dirty="0">
                          <a:latin typeface="Arial"/>
                          <a:cs typeface="Arial"/>
                        </a:rPr>
                        <a:t>communication, </a:t>
                      </a:r>
                      <a:r>
                        <a:rPr sz="900" i="1" spc="-35" dirty="0">
                          <a:latin typeface="Arial"/>
                          <a:cs typeface="Arial"/>
                        </a:rPr>
                        <a:t>e.g. </a:t>
                      </a:r>
                      <a:r>
                        <a:rPr sz="900" i="1" spc="-30" dirty="0">
                          <a:latin typeface="Arial"/>
                          <a:cs typeface="Arial"/>
                        </a:rPr>
                        <a:t> </a:t>
                      </a:r>
                      <a:r>
                        <a:rPr sz="900" i="1" spc="-10" dirty="0">
                          <a:latin typeface="Arial"/>
                          <a:cs typeface="Arial"/>
                        </a:rPr>
                        <a:t>being </a:t>
                      </a:r>
                      <a:r>
                        <a:rPr sz="900" i="1" spc="-20" dirty="0">
                          <a:latin typeface="Arial"/>
                          <a:cs typeface="Arial"/>
                        </a:rPr>
                        <a:t>able </a:t>
                      </a:r>
                      <a:r>
                        <a:rPr sz="900" i="1" spc="10" dirty="0">
                          <a:latin typeface="Arial"/>
                          <a:cs typeface="Arial"/>
                        </a:rPr>
                        <a:t>to </a:t>
                      </a:r>
                      <a:r>
                        <a:rPr sz="900" i="1" spc="-25" dirty="0">
                          <a:latin typeface="Arial"/>
                          <a:cs typeface="Arial"/>
                        </a:rPr>
                        <a:t>open, </a:t>
                      </a:r>
                      <a:r>
                        <a:rPr sz="900" i="1" spc="-20" dirty="0">
                          <a:latin typeface="Arial"/>
                          <a:cs typeface="Arial"/>
                        </a:rPr>
                        <a:t> </a:t>
                      </a:r>
                      <a:r>
                        <a:rPr sz="900" i="1" spc="-15" dirty="0">
                          <a:latin typeface="Arial"/>
                          <a:cs typeface="Arial"/>
                        </a:rPr>
                        <a:t>respond </a:t>
                      </a:r>
                      <a:r>
                        <a:rPr sz="900" i="1" spc="10" dirty="0">
                          <a:latin typeface="Arial"/>
                          <a:cs typeface="Arial"/>
                        </a:rPr>
                        <a:t>to </a:t>
                      </a:r>
                      <a:r>
                        <a:rPr sz="900" i="1" spc="-15" dirty="0">
                          <a:latin typeface="Arial"/>
                          <a:cs typeface="Arial"/>
                        </a:rPr>
                        <a:t>and </a:t>
                      </a:r>
                      <a:r>
                        <a:rPr sz="900" i="1" spc="-5" dirty="0">
                          <a:latin typeface="Arial"/>
                          <a:cs typeface="Arial"/>
                        </a:rPr>
                        <a:t>attach </a:t>
                      </a:r>
                      <a:r>
                        <a:rPr sz="900" i="1" dirty="0">
                          <a:latin typeface="Arial"/>
                          <a:cs typeface="Arial"/>
                        </a:rPr>
                        <a:t> </a:t>
                      </a:r>
                      <a:r>
                        <a:rPr sz="900" i="1" spc="-10" dirty="0">
                          <a:latin typeface="Arial"/>
                          <a:cs typeface="Arial"/>
                        </a:rPr>
                        <a:t>files </a:t>
                      </a:r>
                      <a:r>
                        <a:rPr sz="900" i="1" spc="10" dirty="0">
                          <a:latin typeface="Arial"/>
                          <a:cs typeface="Arial"/>
                        </a:rPr>
                        <a:t>to </a:t>
                      </a:r>
                      <a:r>
                        <a:rPr sz="900" i="1" spc="-25" dirty="0">
                          <a:latin typeface="Arial"/>
                          <a:cs typeface="Arial"/>
                        </a:rPr>
                        <a:t>emails </a:t>
                      </a:r>
                      <a:r>
                        <a:rPr sz="900" i="1" spc="-10" dirty="0">
                          <a:latin typeface="Arial"/>
                          <a:cs typeface="Arial"/>
                        </a:rPr>
                        <a:t>using </a:t>
                      </a:r>
                      <a:r>
                        <a:rPr sz="900" i="1" spc="-5" dirty="0">
                          <a:latin typeface="Arial"/>
                          <a:cs typeface="Arial"/>
                        </a:rPr>
                        <a:t> </a:t>
                      </a:r>
                      <a:r>
                        <a:rPr sz="900" i="1" spc="-25" dirty="0">
                          <a:latin typeface="Arial"/>
                          <a:cs typeface="Arial"/>
                        </a:rPr>
                        <a:t>2Email. They </a:t>
                      </a:r>
                      <a:r>
                        <a:rPr sz="900" i="1" spc="-30" dirty="0">
                          <a:latin typeface="Arial"/>
                          <a:cs typeface="Arial"/>
                        </a:rPr>
                        <a:t>can </a:t>
                      </a:r>
                      <a:r>
                        <a:rPr sz="900" i="1" spc="-25" dirty="0">
                          <a:latin typeface="Arial"/>
                          <a:cs typeface="Arial"/>
                        </a:rPr>
                        <a:t> </a:t>
                      </a:r>
                      <a:r>
                        <a:rPr sz="900" i="1" spc="-20" dirty="0">
                          <a:latin typeface="Arial"/>
                          <a:cs typeface="Arial"/>
                        </a:rPr>
                        <a:t>describe </a:t>
                      </a:r>
                      <a:r>
                        <a:rPr sz="900" i="1" spc="-10" dirty="0">
                          <a:latin typeface="Arial"/>
                          <a:cs typeface="Arial"/>
                        </a:rPr>
                        <a:t>appropriate </a:t>
                      </a:r>
                      <a:r>
                        <a:rPr sz="900" i="1" spc="-5" dirty="0">
                          <a:latin typeface="Arial"/>
                          <a:cs typeface="Arial"/>
                        </a:rPr>
                        <a:t> </a:t>
                      </a:r>
                      <a:r>
                        <a:rPr sz="900" i="1" dirty="0">
                          <a:latin typeface="Arial"/>
                          <a:cs typeface="Arial"/>
                        </a:rPr>
                        <a:t>email</a:t>
                      </a:r>
                      <a:r>
                        <a:rPr sz="900" i="1" spc="-30" dirty="0">
                          <a:latin typeface="Arial"/>
                          <a:cs typeface="Arial"/>
                        </a:rPr>
                        <a:t> </a:t>
                      </a:r>
                      <a:r>
                        <a:rPr sz="900" i="1" dirty="0">
                          <a:latin typeface="Arial"/>
                          <a:cs typeface="Arial"/>
                        </a:rPr>
                        <a:t>conventions</a:t>
                      </a:r>
                      <a:r>
                        <a:rPr sz="900" i="1" spc="-30" dirty="0">
                          <a:latin typeface="Arial"/>
                          <a:cs typeface="Arial"/>
                        </a:rPr>
                        <a:t> </a:t>
                      </a:r>
                      <a:r>
                        <a:rPr sz="900" i="1" dirty="0">
                          <a:latin typeface="Arial"/>
                          <a:cs typeface="Arial"/>
                        </a:rPr>
                        <a:t>when  </a:t>
                      </a:r>
                      <a:r>
                        <a:rPr sz="900" i="1" spc="-10" dirty="0">
                          <a:latin typeface="Arial"/>
                          <a:cs typeface="Arial"/>
                        </a:rPr>
                        <a:t>communicating </a:t>
                      </a:r>
                      <a:r>
                        <a:rPr sz="900" i="1" spc="-5" dirty="0">
                          <a:latin typeface="Arial"/>
                          <a:cs typeface="Arial"/>
                        </a:rPr>
                        <a:t>in </a:t>
                      </a:r>
                      <a:r>
                        <a:rPr sz="900" i="1" dirty="0">
                          <a:latin typeface="Arial"/>
                          <a:cs typeface="Arial"/>
                        </a:rPr>
                        <a:t>this </a:t>
                      </a:r>
                      <a:r>
                        <a:rPr sz="900" i="1" spc="5" dirty="0">
                          <a:latin typeface="Arial"/>
                          <a:cs typeface="Arial"/>
                        </a:rPr>
                        <a:t> </a:t>
                      </a:r>
                      <a:r>
                        <a:rPr sz="900" i="1" spc="-5" dirty="0">
                          <a:latin typeface="Arial"/>
                          <a:cs typeface="Arial"/>
                        </a:rPr>
                        <a:t>way.</a:t>
                      </a:r>
                      <a:endParaRPr sz="900">
                        <a:latin typeface="Arial"/>
                        <a:cs typeface="Arial"/>
                      </a:endParaRPr>
                    </a:p>
                  </a:txBody>
                  <a:tcPr marL="0" marR="0" marT="120014"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DF0DB"/>
                    </a:solidFill>
                  </a:tcPr>
                </a:tc>
                <a:tc>
                  <a:txBody>
                    <a:bodyPr/>
                    <a:lstStyle/>
                    <a:p>
                      <a:pPr marL="153035" marR="144780" indent="-635" algn="ctr">
                        <a:lnSpc>
                          <a:spcPts val="1040"/>
                        </a:lnSpc>
                        <a:spcBef>
                          <a:spcPts val="944"/>
                        </a:spcBef>
                      </a:pPr>
                      <a:r>
                        <a:rPr sz="900" i="1" dirty="0">
                          <a:latin typeface="Arial"/>
                          <a:cs typeface="Arial"/>
                        </a:rPr>
                        <a:t>Children</a:t>
                      </a:r>
                      <a:r>
                        <a:rPr sz="900" i="1" spc="-3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carry</a:t>
                      </a:r>
                      <a:r>
                        <a:rPr sz="900" i="1" spc="-30" dirty="0">
                          <a:latin typeface="Arial"/>
                          <a:cs typeface="Arial"/>
                        </a:rPr>
                        <a:t> </a:t>
                      </a:r>
                      <a:r>
                        <a:rPr sz="900" i="1" dirty="0">
                          <a:latin typeface="Arial"/>
                          <a:cs typeface="Arial"/>
                        </a:rPr>
                        <a:t>out  simple</a:t>
                      </a:r>
                      <a:r>
                        <a:rPr sz="900" i="1" spc="-30" dirty="0">
                          <a:latin typeface="Arial"/>
                          <a:cs typeface="Arial"/>
                        </a:rPr>
                        <a:t> </a:t>
                      </a:r>
                      <a:r>
                        <a:rPr sz="900" i="1" dirty="0">
                          <a:latin typeface="Arial"/>
                          <a:cs typeface="Arial"/>
                        </a:rPr>
                        <a:t>searches</a:t>
                      </a:r>
                      <a:r>
                        <a:rPr sz="900" i="1" spc="-30" dirty="0">
                          <a:latin typeface="Arial"/>
                          <a:cs typeface="Arial"/>
                        </a:rPr>
                        <a:t> </a:t>
                      </a:r>
                      <a:r>
                        <a:rPr sz="900" i="1" dirty="0">
                          <a:latin typeface="Arial"/>
                          <a:cs typeface="Arial"/>
                        </a:rPr>
                        <a:t>to  </a:t>
                      </a:r>
                      <a:r>
                        <a:rPr sz="900" i="1" spc="-5" dirty="0">
                          <a:latin typeface="Arial"/>
                          <a:cs typeface="Arial"/>
                        </a:rPr>
                        <a:t>retrieve </a:t>
                      </a:r>
                      <a:r>
                        <a:rPr sz="900" i="1" spc="5" dirty="0">
                          <a:latin typeface="Arial"/>
                          <a:cs typeface="Arial"/>
                        </a:rPr>
                        <a:t>digital </a:t>
                      </a:r>
                      <a:r>
                        <a:rPr sz="900" i="1" spc="10" dirty="0">
                          <a:latin typeface="Arial"/>
                          <a:cs typeface="Arial"/>
                        </a:rPr>
                        <a:t> </a:t>
                      </a:r>
                      <a:r>
                        <a:rPr sz="900" i="1" spc="-5" dirty="0">
                          <a:latin typeface="Arial"/>
                          <a:cs typeface="Arial"/>
                        </a:rPr>
                        <a:t>content. </a:t>
                      </a:r>
                      <a:r>
                        <a:rPr sz="900" i="1" spc="-20" dirty="0">
                          <a:latin typeface="Arial"/>
                          <a:cs typeface="Arial"/>
                        </a:rPr>
                        <a:t>They </a:t>
                      </a:r>
                      <a:r>
                        <a:rPr sz="900" i="1" spc="-15" dirty="0">
                          <a:latin typeface="Arial"/>
                          <a:cs typeface="Arial"/>
                        </a:rPr>
                        <a:t> </a:t>
                      </a:r>
                      <a:r>
                        <a:rPr sz="900" i="1" spc="-5" dirty="0">
                          <a:latin typeface="Arial"/>
                          <a:cs typeface="Arial"/>
                        </a:rPr>
                        <a:t>understand </a:t>
                      </a:r>
                      <a:r>
                        <a:rPr sz="900" i="1" spc="10" dirty="0">
                          <a:latin typeface="Arial"/>
                          <a:cs typeface="Arial"/>
                        </a:rPr>
                        <a:t>that to </a:t>
                      </a:r>
                      <a:r>
                        <a:rPr sz="900" i="1" spc="-10" dirty="0">
                          <a:latin typeface="Arial"/>
                          <a:cs typeface="Arial"/>
                        </a:rPr>
                        <a:t>do </a:t>
                      </a:r>
                      <a:r>
                        <a:rPr sz="900" i="1" spc="-235" dirty="0">
                          <a:latin typeface="Arial"/>
                          <a:cs typeface="Arial"/>
                        </a:rPr>
                        <a:t> </a:t>
                      </a:r>
                      <a:r>
                        <a:rPr sz="900" i="1" spc="-10" dirty="0">
                          <a:latin typeface="Arial"/>
                          <a:cs typeface="Arial"/>
                        </a:rPr>
                        <a:t>this, </a:t>
                      </a:r>
                      <a:r>
                        <a:rPr sz="900" i="1" spc="-5" dirty="0">
                          <a:latin typeface="Arial"/>
                          <a:cs typeface="Arial"/>
                        </a:rPr>
                        <a:t>they </a:t>
                      </a:r>
                      <a:r>
                        <a:rPr sz="900" i="1" spc="-25" dirty="0">
                          <a:latin typeface="Arial"/>
                          <a:cs typeface="Arial"/>
                        </a:rPr>
                        <a:t>are </a:t>
                      </a:r>
                      <a:r>
                        <a:rPr sz="900" i="1" spc="-20" dirty="0">
                          <a:latin typeface="Arial"/>
                          <a:cs typeface="Arial"/>
                        </a:rPr>
                        <a:t> </a:t>
                      </a:r>
                      <a:r>
                        <a:rPr sz="900" i="1" spc="-10" dirty="0">
                          <a:latin typeface="Arial"/>
                          <a:cs typeface="Arial"/>
                        </a:rPr>
                        <a:t>connecting </a:t>
                      </a:r>
                      <a:r>
                        <a:rPr sz="900" i="1" spc="10" dirty="0">
                          <a:latin typeface="Arial"/>
                          <a:cs typeface="Arial"/>
                        </a:rPr>
                        <a:t>to </a:t>
                      </a:r>
                      <a:r>
                        <a:rPr sz="900" i="1" spc="-5" dirty="0">
                          <a:latin typeface="Arial"/>
                          <a:cs typeface="Arial"/>
                        </a:rPr>
                        <a:t>the </a:t>
                      </a:r>
                      <a:r>
                        <a:rPr sz="900" i="1" dirty="0">
                          <a:latin typeface="Arial"/>
                          <a:cs typeface="Arial"/>
                        </a:rPr>
                        <a:t> internet </a:t>
                      </a:r>
                      <a:r>
                        <a:rPr sz="900" i="1" spc="-15" dirty="0">
                          <a:latin typeface="Arial"/>
                          <a:cs typeface="Arial"/>
                        </a:rPr>
                        <a:t>and </a:t>
                      </a:r>
                      <a:r>
                        <a:rPr sz="900" i="1" spc="-10" dirty="0">
                          <a:latin typeface="Arial"/>
                          <a:cs typeface="Arial"/>
                        </a:rPr>
                        <a:t>using </a:t>
                      </a:r>
                      <a:r>
                        <a:rPr sz="900" i="1" spc="-40" dirty="0">
                          <a:latin typeface="Arial"/>
                          <a:cs typeface="Arial"/>
                        </a:rPr>
                        <a:t>a </a:t>
                      </a:r>
                      <a:r>
                        <a:rPr sz="900" i="1" spc="-35" dirty="0">
                          <a:latin typeface="Arial"/>
                          <a:cs typeface="Arial"/>
                        </a:rPr>
                        <a:t> </a:t>
                      </a:r>
                      <a:r>
                        <a:rPr sz="900" i="1" dirty="0">
                          <a:latin typeface="Arial"/>
                          <a:cs typeface="Arial"/>
                        </a:rPr>
                        <a:t>search</a:t>
                      </a:r>
                      <a:r>
                        <a:rPr sz="900" i="1" spc="-30" dirty="0">
                          <a:latin typeface="Arial"/>
                          <a:cs typeface="Arial"/>
                        </a:rPr>
                        <a:t> </a:t>
                      </a:r>
                      <a:r>
                        <a:rPr sz="900" i="1" dirty="0">
                          <a:latin typeface="Arial"/>
                          <a:cs typeface="Arial"/>
                        </a:rPr>
                        <a:t>engine</a:t>
                      </a:r>
                      <a:r>
                        <a:rPr sz="900" i="1" spc="-30" dirty="0">
                          <a:latin typeface="Arial"/>
                          <a:cs typeface="Arial"/>
                        </a:rPr>
                        <a:t> </a:t>
                      </a:r>
                      <a:r>
                        <a:rPr sz="900" i="1" dirty="0">
                          <a:latin typeface="Arial"/>
                          <a:cs typeface="Arial"/>
                        </a:rPr>
                        <a:t>such</a:t>
                      </a:r>
                      <a:r>
                        <a:rPr sz="900" i="1" spc="-30" dirty="0">
                          <a:latin typeface="Arial"/>
                          <a:cs typeface="Arial"/>
                        </a:rPr>
                        <a:t> </a:t>
                      </a:r>
                      <a:r>
                        <a:rPr sz="900" i="1" dirty="0">
                          <a:latin typeface="Arial"/>
                          <a:cs typeface="Arial"/>
                        </a:rPr>
                        <a:t>as  Purple</a:t>
                      </a:r>
                      <a:r>
                        <a:rPr sz="900" i="1" spc="-30" dirty="0">
                          <a:latin typeface="Arial"/>
                          <a:cs typeface="Arial"/>
                        </a:rPr>
                        <a:t> </a:t>
                      </a:r>
                      <a:r>
                        <a:rPr sz="900" i="1" dirty="0">
                          <a:latin typeface="Arial"/>
                          <a:cs typeface="Arial"/>
                        </a:rPr>
                        <a:t>Mash</a:t>
                      </a:r>
                      <a:r>
                        <a:rPr sz="900" i="1" spc="-30" dirty="0">
                          <a:latin typeface="Arial"/>
                          <a:cs typeface="Arial"/>
                        </a:rPr>
                        <a:t> </a:t>
                      </a:r>
                      <a:r>
                        <a:rPr sz="900" i="1" dirty="0">
                          <a:latin typeface="Arial"/>
                          <a:cs typeface="Arial"/>
                        </a:rPr>
                        <a:t>search</a:t>
                      </a:r>
                      <a:r>
                        <a:rPr sz="900" i="1" spc="-30" dirty="0">
                          <a:latin typeface="Arial"/>
                          <a:cs typeface="Arial"/>
                        </a:rPr>
                        <a:t> </a:t>
                      </a:r>
                      <a:r>
                        <a:rPr sz="900" i="1" dirty="0">
                          <a:latin typeface="Arial"/>
                          <a:cs typeface="Arial"/>
                        </a:rPr>
                        <a:t>or  </a:t>
                      </a:r>
                      <a:r>
                        <a:rPr sz="900" i="1" spc="10" dirty="0">
                          <a:latin typeface="Arial"/>
                          <a:cs typeface="Arial"/>
                        </a:rPr>
                        <a:t>internet-wide </a:t>
                      </a:r>
                      <a:r>
                        <a:rPr sz="900" i="1" spc="-20" dirty="0">
                          <a:latin typeface="Arial"/>
                          <a:cs typeface="Arial"/>
                        </a:rPr>
                        <a:t>search </a:t>
                      </a:r>
                      <a:r>
                        <a:rPr sz="900" i="1" spc="-15" dirty="0">
                          <a:latin typeface="Arial"/>
                          <a:cs typeface="Arial"/>
                        </a:rPr>
                        <a:t> </a:t>
                      </a:r>
                      <a:r>
                        <a:rPr sz="900" i="1" spc="-20" dirty="0">
                          <a:latin typeface="Arial"/>
                          <a:cs typeface="Arial"/>
                        </a:rPr>
                        <a:t>engines.</a:t>
                      </a:r>
                      <a:endParaRPr sz="900">
                        <a:latin typeface="Arial"/>
                        <a:cs typeface="Arial"/>
                      </a:endParaRPr>
                    </a:p>
                  </a:txBody>
                  <a:tcPr marL="0" marR="0" marT="120014"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6FEBD2"/>
                    </a:solidFill>
                  </a:tcPr>
                </a:tc>
                <a:tc>
                  <a:txBody>
                    <a:bodyPr/>
                    <a:lstStyle/>
                    <a:p>
                      <a:pPr marL="175260" marR="156845" indent="-1270" algn="ctr">
                        <a:lnSpc>
                          <a:spcPts val="1040"/>
                        </a:lnSpc>
                        <a:spcBef>
                          <a:spcPts val="944"/>
                        </a:spcBef>
                      </a:pPr>
                      <a:r>
                        <a:rPr sz="900" i="1" dirty="0">
                          <a:latin typeface="Arial"/>
                          <a:cs typeface="Arial"/>
                        </a:rPr>
                        <a:t>Children</a:t>
                      </a:r>
                      <a:r>
                        <a:rPr sz="900" i="1" spc="-3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collect,  </a:t>
                      </a:r>
                      <a:r>
                        <a:rPr sz="900" i="1" spc="-25" dirty="0">
                          <a:latin typeface="Arial"/>
                          <a:cs typeface="Arial"/>
                        </a:rPr>
                        <a:t>analyse,</a:t>
                      </a:r>
                      <a:r>
                        <a:rPr sz="900" i="1" spc="240" dirty="0">
                          <a:latin typeface="Arial"/>
                          <a:cs typeface="Arial"/>
                        </a:rPr>
                        <a:t> </a:t>
                      </a:r>
                      <a:r>
                        <a:rPr sz="900" i="1" spc="-15" dirty="0">
                          <a:latin typeface="Arial"/>
                          <a:cs typeface="Arial"/>
                        </a:rPr>
                        <a:t>evaluate </a:t>
                      </a:r>
                      <a:r>
                        <a:rPr sz="900" i="1" spc="-10" dirty="0">
                          <a:latin typeface="Arial"/>
                          <a:cs typeface="Arial"/>
                        </a:rPr>
                        <a:t> </a:t>
                      </a:r>
                      <a:r>
                        <a:rPr sz="900" i="1" dirty="0">
                          <a:latin typeface="Arial"/>
                          <a:cs typeface="Arial"/>
                        </a:rPr>
                        <a:t>and</a:t>
                      </a:r>
                      <a:r>
                        <a:rPr sz="900" i="1" spc="-30" dirty="0">
                          <a:latin typeface="Arial"/>
                          <a:cs typeface="Arial"/>
                        </a:rPr>
                        <a:t> </a:t>
                      </a:r>
                      <a:r>
                        <a:rPr sz="900" i="1" dirty="0">
                          <a:latin typeface="Arial"/>
                          <a:cs typeface="Arial"/>
                        </a:rPr>
                        <a:t>present</a:t>
                      </a:r>
                      <a:r>
                        <a:rPr sz="900" i="1" spc="-30" dirty="0">
                          <a:latin typeface="Arial"/>
                          <a:cs typeface="Arial"/>
                        </a:rPr>
                        <a:t> </a:t>
                      </a:r>
                      <a:r>
                        <a:rPr sz="900" i="1" dirty="0">
                          <a:latin typeface="Arial"/>
                          <a:cs typeface="Arial"/>
                        </a:rPr>
                        <a:t>data</a:t>
                      </a:r>
                      <a:r>
                        <a:rPr sz="900" i="1" spc="-30" dirty="0">
                          <a:latin typeface="Arial"/>
                          <a:cs typeface="Arial"/>
                        </a:rPr>
                        <a:t> </a:t>
                      </a:r>
                      <a:r>
                        <a:rPr sz="900" i="1" dirty="0">
                          <a:latin typeface="Arial"/>
                          <a:cs typeface="Arial"/>
                        </a:rPr>
                        <a:t>and  </a:t>
                      </a:r>
                      <a:r>
                        <a:rPr sz="900" i="1" spc="-5" dirty="0">
                          <a:latin typeface="Arial"/>
                          <a:cs typeface="Arial"/>
                        </a:rPr>
                        <a:t>information </a:t>
                      </a:r>
                      <a:r>
                        <a:rPr sz="900" i="1" spc="-10" dirty="0">
                          <a:latin typeface="Arial"/>
                          <a:cs typeface="Arial"/>
                        </a:rPr>
                        <a:t>using </a:t>
                      </a:r>
                      <a:r>
                        <a:rPr sz="900" i="1" spc="-40" dirty="0">
                          <a:latin typeface="Arial"/>
                          <a:cs typeface="Arial"/>
                        </a:rPr>
                        <a:t>a </a:t>
                      </a:r>
                      <a:r>
                        <a:rPr sz="900" i="1" spc="-35" dirty="0">
                          <a:latin typeface="Arial"/>
                          <a:cs typeface="Arial"/>
                        </a:rPr>
                        <a:t> </a:t>
                      </a:r>
                      <a:r>
                        <a:rPr sz="900" i="1" spc="5" dirty="0">
                          <a:latin typeface="Arial"/>
                          <a:cs typeface="Arial"/>
                        </a:rPr>
                        <a:t>selectio</a:t>
                      </a:r>
                      <a:r>
                        <a:rPr sz="900" i="1" dirty="0">
                          <a:latin typeface="Arial"/>
                          <a:cs typeface="Arial"/>
                        </a:rPr>
                        <a:t>n</a:t>
                      </a:r>
                      <a:r>
                        <a:rPr sz="900" i="1" spc="-30" dirty="0">
                          <a:latin typeface="Arial"/>
                          <a:cs typeface="Arial"/>
                        </a:rPr>
                        <a:t> </a:t>
                      </a:r>
                      <a:r>
                        <a:rPr sz="900" i="1" spc="5" dirty="0">
                          <a:latin typeface="Arial"/>
                          <a:cs typeface="Arial"/>
                        </a:rPr>
                        <a:t>o</a:t>
                      </a:r>
                      <a:r>
                        <a:rPr sz="900" i="1" dirty="0">
                          <a:latin typeface="Arial"/>
                          <a:cs typeface="Arial"/>
                        </a:rPr>
                        <a:t>f</a:t>
                      </a:r>
                      <a:r>
                        <a:rPr sz="900" i="1" spc="-30" dirty="0">
                          <a:latin typeface="Arial"/>
                          <a:cs typeface="Arial"/>
                        </a:rPr>
                        <a:t> </a:t>
                      </a:r>
                      <a:r>
                        <a:rPr sz="900" i="1" spc="5" dirty="0">
                          <a:latin typeface="Arial"/>
                          <a:cs typeface="Arial"/>
                        </a:rPr>
                        <a:t>software,</a:t>
                      </a:r>
                      <a:endParaRPr sz="900">
                        <a:latin typeface="Arial"/>
                        <a:cs typeface="Arial"/>
                      </a:endParaRPr>
                    </a:p>
                    <a:p>
                      <a:pPr marL="125095" marR="107314" indent="41275">
                        <a:lnSpc>
                          <a:spcPts val="1040"/>
                        </a:lnSpc>
                        <a:spcBef>
                          <a:spcPts val="20"/>
                        </a:spcBef>
                      </a:pPr>
                      <a:r>
                        <a:rPr sz="900" i="1" dirty="0">
                          <a:latin typeface="Arial"/>
                          <a:cs typeface="Arial"/>
                        </a:rPr>
                        <a:t>e.g.</a:t>
                      </a:r>
                      <a:r>
                        <a:rPr sz="900" i="1" spc="-30" dirty="0">
                          <a:latin typeface="Arial"/>
                          <a:cs typeface="Arial"/>
                        </a:rPr>
                        <a:t> </a:t>
                      </a:r>
                      <a:r>
                        <a:rPr sz="900" i="1" dirty="0">
                          <a:latin typeface="Arial"/>
                          <a:cs typeface="Arial"/>
                        </a:rPr>
                        <a:t>using</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branching  </a:t>
                      </a:r>
                      <a:r>
                        <a:rPr sz="900" i="1" spc="-15" dirty="0">
                          <a:latin typeface="Arial"/>
                          <a:cs typeface="Arial"/>
                        </a:rPr>
                        <a:t>database </a:t>
                      </a:r>
                      <a:r>
                        <a:rPr sz="900" i="1" u="sng" spc="-20" dirty="0">
                          <a:uFill>
                            <a:solidFill>
                              <a:srgbClr val="000000"/>
                            </a:solidFill>
                          </a:uFill>
                          <a:latin typeface="Arial"/>
                          <a:cs typeface="Arial"/>
                          <a:hlinkClick r:id="rId2"/>
                        </a:rPr>
                        <a:t>(2Question)</a:t>
                      </a:r>
                      <a:r>
                        <a:rPr sz="900" i="1" spc="-20" dirty="0">
                          <a:latin typeface="Arial"/>
                          <a:cs typeface="Arial"/>
                          <a:hlinkClick r:id="rId2"/>
                        </a:rPr>
                        <a:t>, </a:t>
                      </a:r>
                      <a:r>
                        <a:rPr sz="900" i="1" spc="-15" dirty="0">
                          <a:latin typeface="Arial"/>
                          <a:cs typeface="Arial"/>
                        </a:rPr>
                        <a:t> </a:t>
                      </a:r>
                      <a:r>
                        <a:rPr sz="900" i="1" dirty="0">
                          <a:latin typeface="Arial"/>
                          <a:cs typeface="Arial"/>
                        </a:rPr>
                        <a:t>using</a:t>
                      </a:r>
                      <a:r>
                        <a:rPr sz="900" i="1" spc="-30" dirty="0">
                          <a:latin typeface="Arial"/>
                          <a:cs typeface="Arial"/>
                        </a:rPr>
                        <a:t> </a:t>
                      </a:r>
                      <a:r>
                        <a:rPr sz="900" i="1" dirty="0">
                          <a:latin typeface="Arial"/>
                          <a:cs typeface="Arial"/>
                        </a:rPr>
                        <a:t>software</a:t>
                      </a:r>
                      <a:r>
                        <a:rPr sz="900" i="1" spc="-30" dirty="0">
                          <a:latin typeface="Arial"/>
                          <a:cs typeface="Arial"/>
                        </a:rPr>
                        <a:t> </a:t>
                      </a:r>
                      <a:r>
                        <a:rPr sz="900" i="1" dirty="0">
                          <a:latin typeface="Arial"/>
                          <a:cs typeface="Arial"/>
                        </a:rPr>
                        <a:t>such</a:t>
                      </a:r>
                      <a:r>
                        <a:rPr sz="900" i="1" spc="-30" dirty="0">
                          <a:latin typeface="Arial"/>
                          <a:cs typeface="Arial"/>
                        </a:rPr>
                        <a:t> </a:t>
                      </a:r>
                      <a:r>
                        <a:rPr sz="900" i="1" dirty="0">
                          <a:latin typeface="Arial"/>
                          <a:cs typeface="Arial"/>
                        </a:rPr>
                        <a:t>as  </a:t>
                      </a:r>
                      <a:r>
                        <a:rPr sz="900" i="1" u="sng" spc="-20" dirty="0">
                          <a:uFill>
                            <a:solidFill>
                              <a:srgbClr val="000000"/>
                            </a:solidFill>
                          </a:uFill>
                          <a:latin typeface="Arial"/>
                          <a:cs typeface="Arial"/>
                          <a:hlinkClick r:id="rId3"/>
                        </a:rPr>
                        <a:t>2Graph</a:t>
                      </a:r>
                      <a:r>
                        <a:rPr sz="900" i="1" spc="-20" dirty="0">
                          <a:latin typeface="Arial"/>
                          <a:cs typeface="Arial"/>
                        </a:rPr>
                        <a:t>. </a:t>
                      </a:r>
                      <a:r>
                        <a:rPr sz="900" i="1" spc="-15" dirty="0">
                          <a:latin typeface="Arial"/>
                          <a:cs typeface="Arial"/>
                        </a:rPr>
                        <a:t>Children </a:t>
                      </a:r>
                      <a:r>
                        <a:rPr sz="900" i="1" spc="-30" dirty="0">
                          <a:latin typeface="Arial"/>
                          <a:cs typeface="Arial"/>
                        </a:rPr>
                        <a:t>can </a:t>
                      </a:r>
                      <a:r>
                        <a:rPr sz="900" i="1" spc="-25" dirty="0">
                          <a:latin typeface="Arial"/>
                          <a:cs typeface="Arial"/>
                        </a:rPr>
                        <a:t> </a:t>
                      </a:r>
                      <a:r>
                        <a:rPr sz="900" i="1" dirty="0">
                          <a:latin typeface="Arial"/>
                          <a:cs typeface="Arial"/>
                        </a:rPr>
                        <a:t>consider</a:t>
                      </a:r>
                      <a:r>
                        <a:rPr sz="900" i="1" spc="-30" dirty="0">
                          <a:latin typeface="Arial"/>
                          <a:cs typeface="Arial"/>
                        </a:rPr>
                        <a:t> </a:t>
                      </a:r>
                      <a:r>
                        <a:rPr sz="900" i="1" dirty="0">
                          <a:latin typeface="Arial"/>
                          <a:cs typeface="Arial"/>
                        </a:rPr>
                        <a:t>what</a:t>
                      </a:r>
                      <a:r>
                        <a:rPr sz="900" i="1" spc="-30" dirty="0">
                          <a:latin typeface="Arial"/>
                          <a:cs typeface="Arial"/>
                        </a:rPr>
                        <a:t> </a:t>
                      </a:r>
                      <a:r>
                        <a:rPr sz="900" i="1" dirty="0">
                          <a:latin typeface="Arial"/>
                          <a:cs typeface="Arial"/>
                        </a:rPr>
                        <a:t>software</a:t>
                      </a:r>
                      <a:endParaRPr sz="900">
                        <a:latin typeface="Arial"/>
                        <a:cs typeface="Arial"/>
                      </a:endParaRPr>
                    </a:p>
                    <a:p>
                      <a:pPr marL="169545" marR="101600" indent="54610">
                        <a:lnSpc>
                          <a:spcPts val="1040"/>
                        </a:lnSpc>
                        <a:spcBef>
                          <a:spcPts val="20"/>
                        </a:spcBef>
                      </a:pPr>
                      <a:r>
                        <a:rPr sz="900" i="1" spc="-15" dirty="0">
                          <a:latin typeface="Arial"/>
                          <a:cs typeface="Arial"/>
                        </a:rPr>
                        <a:t>is </a:t>
                      </a:r>
                      <a:r>
                        <a:rPr sz="900" i="1" dirty="0">
                          <a:latin typeface="Arial"/>
                          <a:cs typeface="Arial"/>
                        </a:rPr>
                        <a:t>most </a:t>
                      </a:r>
                      <a:r>
                        <a:rPr sz="900" i="1" spc="-5" dirty="0">
                          <a:latin typeface="Arial"/>
                          <a:cs typeface="Arial"/>
                        </a:rPr>
                        <a:t>appropriate </a:t>
                      </a:r>
                      <a:r>
                        <a:rPr sz="900" i="1" dirty="0">
                          <a:latin typeface="Arial"/>
                          <a:cs typeface="Arial"/>
                        </a:rPr>
                        <a:t> </a:t>
                      </a:r>
                      <a:r>
                        <a:rPr sz="900" i="1" spc="5" dirty="0">
                          <a:latin typeface="Arial"/>
                          <a:cs typeface="Arial"/>
                        </a:rPr>
                        <a:t>for </a:t>
                      </a:r>
                      <a:r>
                        <a:rPr sz="900" i="1" spc="-40" dirty="0">
                          <a:latin typeface="Arial"/>
                          <a:cs typeface="Arial"/>
                        </a:rPr>
                        <a:t>a</a:t>
                      </a:r>
                      <a:r>
                        <a:rPr sz="900" i="1" spc="-35" dirty="0">
                          <a:latin typeface="Arial"/>
                          <a:cs typeface="Arial"/>
                        </a:rPr>
                        <a:t> </a:t>
                      </a:r>
                      <a:r>
                        <a:rPr sz="900" i="1" spc="-10" dirty="0">
                          <a:latin typeface="Arial"/>
                          <a:cs typeface="Arial"/>
                        </a:rPr>
                        <a:t>given </a:t>
                      </a:r>
                      <a:r>
                        <a:rPr sz="900" i="1" spc="-20" dirty="0">
                          <a:latin typeface="Arial"/>
                          <a:cs typeface="Arial"/>
                        </a:rPr>
                        <a:t>task.</a:t>
                      </a:r>
                      <a:r>
                        <a:rPr sz="900" i="1" spc="-15" dirty="0">
                          <a:latin typeface="Arial"/>
                          <a:cs typeface="Arial"/>
                        </a:rPr>
                        <a:t> </a:t>
                      </a:r>
                      <a:r>
                        <a:rPr sz="900" i="1" spc="-25" dirty="0">
                          <a:latin typeface="Arial"/>
                          <a:cs typeface="Arial"/>
                        </a:rPr>
                        <a:t>They </a:t>
                      </a:r>
                      <a:r>
                        <a:rPr sz="900" i="1" spc="-235"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create</a:t>
                      </a:r>
                      <a:r>
                        <a:rPr sz="900" i="1" spc="-30" dirty="0">
                          <a:latin typeface="Arial"/>
                          <a:cs typeface="Arial"/>
                        </a:rPr>
                        <a:t> </a:t>
                      </a:r>
                      <a:r>
                        <a:rPr sz="900" i="1" dirty="0">
                          <a:latin typeface="Arial"/>
                          <a:cs typeface="Arial"/>
                        </a:rPr>
                        <a:t>purposeful  </a:t>
                      </a:r>
                      <a:r>
                        <a:rPr sz="900" i="1" spc="-5" dirty="0">
                          <a:latin typeface="Arial"/>
                          <a:cs typeface="Arial"/>
                        </a:rPr>
                        <a:t>content</a:t>
                      </a:r>
                      <a:r>
                        <a:rPr sz="900" i="1" spc="-40" dirty="0">
                          <a:latin typeface="Arial"/>
                          <a:cs typeface="Arial"/>
                        </a:rPr>
                        <a:t> </a:t>
                      </a:r>
                      <a:r>
                        <a:rPr sz="900" i="1" spc="10" dirty="0">
                          <a:latin typeface="Arial"/>
                          <a:cs typeface="Arial"/>
                        </a:rPr>
                        <a:t>to</a:t>
                      </a:r>
                      <a:r>
                        <a:rPr sz="900" i="1" spc="-35" dirty="0">
                          <a:latin typeface="Arial"/>
                          <a:cs typeface="Arial"/>
                        </a:rPr>
                        <a:t> </a:t>
                      </a:r>
                      <a:r>
                        <a:rPr sz="900" i="1" spc="-5" dirty="0">
                          <a:latin typeface="Arial"/>
                          <a:cs typeface="Arial"/>
                        </a:rPr>
                        <a:t>attach</a:t>
                      </a:r>
                      <a:r>
                        <a:rPr sz="900" i="1" spc="-40" dirty="0">
                          <a:latin typeface="Arial"/>
                          <a:cs typeface="Arial"/>
                        </a:rPr>
                        <a:t> </a:t>
                      </a:r>
                      <a:r>
                        <a:rPr sz="900" i="1" spc="10" dirty="0">
                          <a:latin typeface="Arial"/>
                          <a:cs typeface="Arial"/>
                        </a:rPr>
                        <a:t>to</a:t>
                      </a:r>
                      <a:endParaRPr sz="900">
                        <a:latin typeface="Arial"/>
                        <a:cs typeface="Arial"/>
                      </a:endParaRPr>
                    </a:p>
                    <a:p>
                      <a:pPr marL="158115">
                        <a:lnSpc>
                          <a:spcPts val="1045"/>
                        </a:lnSpc>
                      </a:pPr>
                      <a:r>
                        <a:rPr sz="900" i="1" spc="-10" dirty="0">
                          <a:latin typeface="Arial"/>
                          <a:cs typeface="Arial"/>
                        </a:rPr>
                        <a:t>emails</a:t>
                      </a:r>
                      <a:r>
                        <a:rPr sz="900" i="1" dirty="0">
                          <a:latin typeface="Arial"/>
                          <a:cs typeface="Arial"/>
                        </a:rPr>
                        <a:t>,</a:t>
                      </a:r>
                      <a:r>
                        <a:rPr sz="900" i="1" spc="-30" dirty="0">
                          <a:latin typeface="Arial"/>
                          <a:cs typeface="Arial"/>
                        </a:rPr>
                        <a:t> </a:t>
                      </a:r>
                      <a:r>
                        <a:rPr sz="900" i="1" spc="-10" dirty="0">
                          <a:latin typeface="Arial"/>
                          <a:cs typeface="Arial"/>
                        </a:rPr>
                        <a:t>e.g</a:t>
                      </a:r>
                      <a:r>
                        <a:rPr sz="900" i="1" dirty="0">
                          <a:latin typeface="Arial"/>
                          <a:cs typeface="Arial"/>
                        </a:rPr>
                        <a:t>.</a:t>
                      </a:r>
                      <a:r>
                        <a:rPr sz="900" i="1" spc="-25" dirty="0">
                          <a:latin typeface="Arial"/>
                          <a:cs typeface="Arial"/>
                        </a:rPr>
                        <a:t> </a:t>
                      </a:r>
                      <a:r>
                        <a:rPr sz="900" i="1" u="sng" dirty="0">
                          <a:uFill>
                            <a:solidFill>
                              <a:srgbClr val="000000"/>
                            </a:solidFill>
                          </a:uFill>
                          <a:latin typeface="Arial"/>
                          <a:cs typeface="Arial"/>
                          <a:hlinkClick r:id="rId4"/>
                        </a:rPr>
                        <a:t>2Respond</a:t>
                      </a:r>
                      <a:r>
                        <a:rPr sz="900" i="1" dirty="0">
                          <a:latin typeface="Arial"/>
                          <a:cs typeface="Arial"/>
                        </a:rPr>
                        <a:t>.</a:t>
                      </a:r>
                      <a:endParaRPr sz="900">
                        <a:latin typeface="Arial"/>
                        <a:cs typeface="Arial"/>
                      </a:endParaRPr>
                    </a:p>
                  </a:txBody>
                  <a:tcPr marL="0" marR="0" marT="120014"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ADF4E5"/>
                    </a:solidFill>
                  </a:tcPr>
                </a:tc>
                <a:tc>
                  <a:txBody>
                    <a:bodyPr/>
                    <a:lstStyle/>
                    <a:p>
                      <a:pPr marL="88265" marR="80645" indent="635" algn="ctr">
                        <a:lnSpc>
                          <a:spcPts val="1040"/>
                        </a:lnSpc>
                        <a:spcBef>
                          <a:spcPts val="944"/>
                        </a:spcBef>
                      </a:pPr>
                      <a:r>
                        <a:rPr sz="900" i="1" spc="-10" dirty="0">
                          <a:latin typeface="Arial"/>
                          <a:cs typeface="Arial"/>
                        </a:rPr>
                        <a:t>Children </a:t>
                      </a:r>
                      <a:r>
                        <a:rPr sz="900" i="1" spc="-5" dirty="0">
                          <a:latin typeface="Arial"/>
                          <a:cs typeface="Arial"/>
                        </a:rPr>
                        <a:t>demonstrate </a:t>
                      </a:r>
                      <a:r>
                        <a:rPr sz="900" i="1" dirty="0">
                          <a:latin typeface="Arial"/>
                          <a:cs typeface="Arial"/>
                        </a:rPr>
                        <a:t> </a:t>
                      </a:r>
                      <a:r>
                        <a:rPr sz="900" i="1" spc="-5" dirty="0">
                          <a:latin typeface="Arial"/>
                          <a:cs typeface="Arial"/>
                        </a:rPr>
                        <a:t>the</a:t>
                      </a:r>
                      <a:r>
                        <a:rPr sz="900" i="1" spc="-50" dirty="0">
                          <a:latin typeface="Arial"/>
                          <a:cs typeface="Arial"/>
                        </a:rPr>
                        <a:t> </a:t>
                      </a:r>
                      <a:r>
                        <a:rPr sz="900" i="1" spc="-10" dirty="0">
                          <a:latin typeface="Arial"/>
                          <a:cs typeface="Arial"/>
                        </a:rPr>
                        <a:t>importance</a:t>
                      </a:r>
                      <a:r>
                        <a:rPr sz="900" i="1" spc="-50" dirty="0">
                          <a:latin typeface="Arial"/>
                          <a:cs typeface="Arial"/>
                        </a:rPr>
                        <a:t> </a:t>
                      </a:r>
                      <a:r>
                        <a:rPr sz="900" i="1" spc="5" dirty="0">
                          <a:latin typeface="Arial"/>
                          <a:cs typeface="Arial"/>
                        </a:rPr>
                        <a:t>of</a:t>
                      </a:r>
                      <a:r>
                        <a:rPr sz="900" i="1" spc="-45" dirty="0">
                          <a:latin typeface="Arial"/>
                          <a:cs typeface="Arial"/>
                        </a:rPr>
                        <a:t> </a:t>
                      </a:r>
                      <a:r>
                        <a:rPr sz="900" i="1" spc="-10" dirty="0">
                          <a:latin typeface="Arial"/>
                          <a:cs typeface="Arial"/>
                        </a:rPr>
                        <a:t>having </a:t>
                      </a:r>
                      <a:r>
                        <a:rPr sz="900" i="1" spc="-235"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secure</a:t>
                      </a:r>
                      <a:r>
                        <a:rPr sz="900" i="1" spc="-30" dirty="0">
                          <a:latin typeface="Arial"/>
                          <a:cs typeface="Arial"/>
                        </a:rPr>
                        <a:t> </a:t>
                      </a:r>
                      <a:r>
                        <a:rPr sz="900" i="1" dirty="0">
                          <a:latin typeface="Arial"/>
                          <a:cs typeface="Arial"/>
                        </a:rPr>
                        <a:t>password</a:t>
                      </a:r>
                      <a:r>
                        <a:rPr sz="900" i="1" spc="-30" dirty="0">
                          <a:latin typeface="Arial"/>
                          <a:cs typeface="Arial"/>
                        </a:rPr>
                        <a:t> </a:t>
                      </a:r>
                      <a:r>
                        <a:rPr sz="900" i="1" dirty="0">
                          <a:latin typeface="Arial"/>
                          <a:cs typeface="Arial"/>
                        </a:rPr>
                        <a:t>and  </a:t>
                      </a:r>
                      <a:r>
                        <a:rPr sz="900" i="1" spc="5" dirty="0">
                          <a:latin typeface="Arial"/>
                          <a:cs typeface="Arial"/>
                        </a:rPr>
                        <a:t>not </a:t>
                      </a:r>
                      <a:r>
                        <a:rPr sz="900" i="1" spc="-10" dirty="0">
                          <a:latin typeface="Arial"/>
                          <a:cs typeface="Arial"/>
                        </a:rPr>
                        <a:t>sharing </a:t>
                      </a:r>
                      <a:r>
                        <a:rPr sz="900" i="1" dirty="0">
                          <a:latin typeface="Arial"/>
                          <a:cs typeface="Arial"/>
                        </a:rPr>
                        <a:t>this </a:t>
                      </a:r>
                      <a:r>
                        <a:rPr sz="900" i="1" spc="30" dirty="0">
                          <a:latin typeface="Arial"/>
                          <a:cs typeface="Arial"/>
                        </a:rPr>
                        <a:t>with </a:t>
                      </a:r>
                      <a:r>
                        <a:rPr sz="900" i="1" spc="35" dirty="0">
                          <a:latin typeface="Arial"/>
                          <a:cs typeface="Arial"/>
                        </a:rPr>
                        <a:t> </a:t>
                      </a:r>
                      <a:r>
                        <a:rPr sz="900" i="1" spc="-20" dirty="0">
                          <a:latin typeface="Arial"/>
                          <a:cs typeface="Arial"/>
                        </a:rPr>
                        <a:t>anyone</a:t>
                      </a:r>
                      <a:r>
                        <a:rPr sz="900" i="1" spc="-35" dirty="0">
                          <a:latin typeface="Arial"/>
                          <a:cs typeface="Arial"/>
                        </a:rPr>
                        <a:t> else.</a:t>
                      </a:r>
                      <a:endParaRPr sz="900">
                        <a:latin typeface="Arial"/>
                        <a:cs typeface="Arial"/>
                      </a:endParaRPr>
                    </a:p>
                    <a:p>
                      <a:pPr marL="97790" marR="88900" indent="-635" algn="ctr">
                        <a:lnSpc>
                          <a:spcPts val="1040"/>
                        </a:lnSpc>
                        <a:spcBef>
                          <a:spcPts val="20"/>
                        </a:spcBef>
                      </a:pPr>
                      <a:r>
                        <a:rPr sz="900" i="1" spc="-15" dirty="0">
                          <a:latin typeface="Arial"/>
                          <a:cs typeface="Arial"/>
                        </a:rPr>
                        <a:t>Furthermore, </a:t>
                      </a:r>
                      <a:r>
                        <a:rPr sz="900" i="1" spc="-5" dirty="0">
                          <a:latin typeface="Arial"/>
                          <a:cs typeface="Arial"/>
                        </a:rPr>
                        <a:t>children </a:t>
                      </a:r>
                      <a:r>
                        <a:rPr sz="900" i="1" dirty="0">
                          <a:latin typeface="Arial"/>
                          <a:cs typeface="Arial"/>
                        </a:rPr>
                        <a:t> </a:t>
                      </a:r>
                      <a:r>
                        <a:rPr sz="900" i="1" spc="5" dirty="0">
                          <a:latin typeface="Arial"/>
                          <a:cs typeface="Arial"/>
                        </a:rPr>
                        <a:t>ca</a:t>
                      </a:r>
                      <a:r>
                        <a:rPr sz="900" i="1" dirty="0">
                          <a:latin typeface="Arial"/>
                          <a:cs typeface="Arial"/>
                        </a:rPr>
                        <a:t>n</a:t>
                      </a:r>
                      <a:r>
                        <a:rPr sz="900" i="1" spc="-30" dirty="0">
                          <a:latin typeface="Arial"/>
                          <a:cs typeface="Arial"/>
                        </a:rPr>
                        <a:t> </a:t>
                      </a:r>
                      <a:r>
                        <a:rPr sz="900" i="1" spc="5" dirty="0">
                          <a:latin typeface="Arial"/>
                          <a:cs typeface="Arial"/>
                        </a:rPr>
                        <a:t>explai</a:t>
                      </a:r>
                      <a:r>
                        <a:rPr sz="900" i="1" dirty="0">
                          <a:latin typeface="Arial"/>
                          <a:cs typeface="Arial"/>
                        </a:rPr>
                        <a:t>n</a:t>
                      </a:r>
                      <a:r>
                        <a:rPr sz="900" i="1" spc="-30" dirty="0">
                          <a:latin typeface="Arial"/>
                          <a:cs typeface="Arial"/>
                        </a:rPr>
                        <a:t> </a:t>
                      </a:r>
                      <a:r>
                        <a:rPr sz="900" i="1" spc="5" dirty="0">
                          <a:latin typeface="Arial"/>
                          <a:cs typeface="Arial"/>
                        </a:rPr>
                        <a:t>th</a:t>
                      </a:r>
                      <a:r>
                        <a:rPr sz="900" i="1" dirty="0">
                          <a:latin typeface="Arial"/>
                          <a:cs typeface="Arial"/>
                        </a:rPr>
                        <a:t>e</a:t>
                      </a:r>
                      <a:r>
                        <a:rPr sz="900" i="1" spc="-30" dirty="0">
                          <a:latin typeface="Arial"/>
                          <a:cs typeface="Arial"/>
                        </a:rPr>
                        <a:t> </a:t>
                      </a:r>
                      <a:r>
                        <a:rPr sz="900" i="1" spc="5" dirty="0">
                          <a:latin typeface="Arial"/>
                          <a:cs typeface="Arial"/>
                        </a:rPr>
                        <a:t>negative  </a:t>
                      </a:r>
                      <a:r>
                        <a:rPr sz="900" i="1" spc="-10" dirty="0">
                          <a:latin typeface="Arial"/>
                          <a:cs typeface="Arial"/>
                        </a:rPr>
                        <a:t>implications </a:t>
                      </a:r>
                      <a:r>
                        <a:rPr sz="900" i="1" spc="5" dirty="0">
                          <a:latin typeface="Arial"/>
                          <a:cs typeface="Arial"/>
                        </a:rPr>
                        <a:t>of </a:t>
                      </a:r>
                      <a:r>
                        <a:rPr sz="900" i="1" spc="-10" dirty="0">
                          <a:latin typeface="Arial"/>
                          <a:cs typeface="Arial"/>
                        </a:rPr>
                        <a:t>failure </a:t>
                      </a:r>
                      <a:r>
                        <a:rPr sz="900" i="1" spc="10" dirty="0">
                          <a:latin typeface="Arial"/>
                          <a:cs typeface="Arial"/>
                        </a:rPr>
                        <a:t>to </a:t>
                      </a:r>
                      <a:r>
                        <a:rPr sz="900" i="1" spc="-235" dirty="0">
                          <a:latin typeface="Arial"/>
                          <a:cs typeface="Arial"/>
                        </a:rPr>
                        <a:t> </a:t>
                      </a:r>
                      <a:r>
                        <a:rPr sz="900" i="1" spc="-25" dirty="0">
                          <a:latin typeface="Arial"/>
                          <a:cs typeface="Arial"/>
                        </a:rPr>
                        <a:t>keep </a:t>
                      </a:r>
                      <a:r>
                        <a:rPr sz="900" i="1" spc="-10" dirty="0">
                          <a:latin typeface="Arial"/>
                          <a:cs typeface="Arial"/>
                        </a:rPr>
                        <a:t>passwords </a:t>
                      </a:r>
                      <a:r>
                        <a:rPr sz="900" i="1" spc="-20" dirty="0">
                          <a:latin typeface="Arial"/>
                          <a:cs typeface="Arial"/>
                        </a:rPr>
                        <a:t>safe </a:t>
                      </a:r>
                      <a:r>
                        <a:rPr sz="900" i="1" spc="-15" dirty="0">
                          <a:latin typeface="Arial"/>
                          <a:cs typeface="Arial"/>
                        </a:rPr>
                        <a:t> and</a:t>
                      </a:r>
                      <a:r>
                        <a:rPr sz="900" i="1" spc="-35" dirty="0">
                          <a:latin typeface="Arial"/>
                          <a:cs typeface="Arial"/>
                        </a:rPr>
                        <a:t> </a:t>
                      </a:r>
                      <a:r>
                        <a:rPr sz="900" i="1" spc="-30" dirty="0">
                          <a:latin typeface="Arial"/>
                          <a:cs typeface="Arial"/>
                        </a:rPr>
                        <a:t>secure.</a:t>
                      </a:r>
                      <a:endParaRPr sz="900">
                        <a:latin typeface="Arial"/>
                        <a:cs typeface="Arial"/>
                      </a:endParaRPr>
                    </a:p>
                    <a:p>
                      <a:pPr marL="106680" marR="99060" indent="635" algn="ctr">
                        <a:lnSpc>
                          <a:spcPts val="1040"/>
                        </a:lnSpc>
                        <a:spcBef>
                          <a:spcPts val="20"/>
                        </a:spcBef>
                      </a:pPr>
                      <a:r>
                        <a:rPr sz="900" i="1" spc="-20" dirty="0">
                          <a:latin typeface="Arial"/>
                          <a:cs typeface="Arial"/>
                        </a:rPr>
                        <a:t>They </a:t>
                      </a:r>
                      <a:r>
                        <a:rPr sz="900" i="1" spc="-5" dirty="0">
                          <a:latin typeface="Arial"/>
                          <a:cs typeface="Arial"/>
                        </a:rPr>
                        <a:t>understand </a:t>
                      </a:r>
                      <a:r>
                        <a:rPr sz="900" i="1" dirty="0">
                          <a:latin typeface="Arial"/>
                          <a:cs typeface="Arial"/>
                        </a:rPr>
                        <a:t>the </a:t>
                      </a:r>
                      <a:r>
                        <a:rPr sz="900" i="1" spc="5" dirty="0">
                          <a:latin typeface="Arial"/>
                          <a:cs typeface="Arial"/>
                        </a:rPr>
                        <a:t> </a:t>
                      </a:r>
                      <a:r>
                        <a:rPr sz="900" i="1" spc="-10" dirty="0">
                          <a:latin typeface="Arial"/>
                          <a:cs typeface="Arial"/>
                        </a:rPr>
                        <a:t>importance </a:t>
                      </a:r>
                      <a:r>
                        <a:rPr sz="900" i="1" spc="5" dirty="0">
                          <a:latin typeface="Arial"/>
                          <a:cs typeface="Arial"/>
                        </a:rPr>
                        <a:t>of </a:t>
                      </a:r>
                      <a:r>
                        <a:rPr sz="900" i="1" spc="-5" dirty="0">
                          <a:latin typeface="Arial"/>
                          <a:cs typeface="Arial"/>
                        </a:rPr>
                        <a:t>staying </a:t>
                      </a:r>
                      <a:r>
                        <a:rPr sz="900" i="1" dirty="0">
                          <a:latin typeface="Arial"/>
                          <a:cs typeface="Arial"/>
                        </a:rPr>
                        <a:t> safe</a:t>
                      </a:r>
                      <a:r>
                        <a:rPr sz="900" i="1" spc="-30" dirty="0">
                          <a:latin typeface="Arial"/>
                          <a:cs typeface="Arial"/>
                        </a:rPr>
                        <a:t> </a:t>
                      </a:r>
                      <a:r>
                        <a:rPr sz="900" i="1" dirty="0">
                          <a:latin typeface="Arial"/>
                          <a:cs typeface="Arial"/>
                        </a:rPr>
                        <a:t>and</a:t>
                      </a:r>
                      <a:r>
                        <a:rPr sz="900" i="1" spc="-30" dirty="0">
                          <a:latin typeface="Arial"/>
                          <a:cs typeface="Arial"/>
                        </a:rPr>
                        <a:t> </a:t>
                      </a:r>
                      <a:r>
                        <a:rPr sz="900" i="1" dirty="0">
                          <a:latin typeface="Arial"/>
                          <a:cs typeface="Arial"/>
                        </a:rPr>
                        <a:t>the</a:t>
                      </a:r>
                      <a:r>
                        <a:rPr sz="900" i="1" spc="-30" dirty="0">
                          <a:latin typeface="Arial"/>
                          <a:cs typeface="Arial"/>
                        </a:rPr>
                        <a:t> </a:t>
                      </a:r>
                      <a:r>
                        <a:rPr sz="900" i="1" dirty="0">
                          <a:latin typeface="Arial"/>
                          <a:cs typeface="Arial"/>
                        </a:rPr>
                        <a:t>importance  </a:t>
                      </a:r>
                      <a:r>
                        <a:rPr sz="900" i="1" spc="5" dirty="0">
                          <a:latin typeface="Arial"/>
                          <a:cs typeface="Arial"/>
                        </a:rPr>
                        <a:t>of</a:t>
                      </a:r>
                      <a:r>
                        <a:rPr sz="900" i="1" spc="-35" dirty="0">
                          <a:latin typeface="Arial"/>
                          <a:cs typeface="Arial"/>
                        </a:rPr>
                        <a:t> </a:t>
                      </a:r>
                      <a:r>
                        <a:rPr sz="900" i="1" dirty="0">
                          <a:latin typeface="Arial"/>
                          <a:cs typeface="Arial"/>
                        </a:rPr>
                        <a:t>their</a:t>
                      </a:r>
                      <a:r>
                        <a:rPr sz="900" i="1" spc="-35" dirty="0">
                          <a:latin typeface="Arial"/>
                          <a:cs typeface="Arial"/>
                        </a:rPr>
                        <a:t> </a:t>
                      </a:r>
                      <a:r>
                        <a:rPr sz="900" i="1" spc="-10" dirty="0">
                          <a:latin typeface="Arial"/>
                          <a:cs typeface="Arial"/>
                        </a:rPr>
                        <a:t>conduct</a:t>
                      </a:r>
                      <a:endParaRPr sz="900">
                        <a:latin typeface="Arial"/>
                        <a:cs typeface="Arial"/>
                      </a:endParaRPr>
                    </a:p>
                    <a:p>
                      <a:pPr marL="102235" marR="93980" algn="ctr">
                        <a:lnSpc>
                          <a:spcPts val="1040"/>
                        </a:lnSpc>
                        <a:spcBef>
                          <a:spcPts val="15"/>
                        </a:spcBef>
                      </a:pPr>
                      <a:r>
                        <a:rPr sz="900" i="1" spc="5" dirty="0">
                          <a:latin typeface="Arial"/>
                          <a:cs typeface="Arial"/>
                        </a:rPr>
                        <a:t>when </a:t>
                      </a:r>
                      <a:r>
                        <a:rPr sz="900" i="1" spc="-10" dirty="0">
                          <a:latin typeface="Arial"/>
                          <a:cs typeface="Arial"/>
                        </a:rPr>
                        <a:t>using familiar </a:t>
                      </a:r>
                      <a:r>
                        <a:rPr sz="900" i="1" spc="-5" dirty="0">
                          <a:latin typeface="Arial"/>
                          <a:cs typeface="Arial"/>
                        </a:rPr>
                        <a:t> </a:t>
                      </a:r>
                      <a:r>
                        <a:rPr sz="900" i="1" spc="-10" dirty="0">
                          <a:latin typeface="Arial"/>
                          <a:cs typeface="Arial"/>
                        </a:rPr>
                        <a:t>communication </a:t>
                      </a:r>
                      <a:r>
                        <a:rPr sz="900" i="1" dirty="0">
                          <a:latin typeface="Arial"/>
                          <a:cs typeface="Arial"/>
                        </a:rPr>
                        <a:t>tools </a:t>
                      </a:r>
                      <a:r>
                        <a:rPr sz="900" i="1" spc="5" dirty="0">
                          <a:latin typeface="Arial"/>
                          <a:cs typeface="Arial"/>
                        </a:rPr>
                        <a:t> </a:t>
                      </a:r>
                      <a:r>
                        <a:rPr sz="900" i="1" dirty="0">
                          <a:latin typeface="Arial"/>
                          <a:cs typeface="Arial"/>
                        </a:rPr>
                        <a:t>such</a:t>
                      </a:r>
                      <a:r>
                        <a:rPr sz="900" i="1" spc="-30" dirty="0">
                          <a:latin typeface="Arial"/>
                          <a:cs typeface="Arial"/>
                        </a:rPr>
                        <a:t> </a:t>
                      </a:r>
                      <a:r>
                        <a:rPr sz="900" i="1" dirty="0">
                          <a:latin typeface="Arial"/>
                          <a:cs typeface="Arial"/>
                        </a:rPr>
                        <a:t>as</a:t>
                      </a:r>
                      <a:r>
                        <a:rPr sz="900" i="1" spc="-30" dirty="0">
                          <a:latin typeface="Arial"/>
                          <a:cs typeface="Arial"/>
                        </a:rPr>
                        <a:t> </a:t>
                      </a:r>
                      <a:r>
                        <a:rPr sz="850" u="sng" dirty="0">
                          <a:uFill>
                            <a:solidFill>
                              <a:srgbClr val="000000"/>
                            </a:solidFill>
                          </a:uFill>
                          <a:latin typeface="Arial"/>
                          <a:cs typeface="Arial"/>
                          <a:hlinkClick r:id="rId4"/>
                        </a:rPr>
                        <a:t>2Email</a:t>
                      </a:r>
                      <a:r>
                        <a:rPr sz="850" spc="-15" dirty="0">
                          <a:latin typeface="Arial"/>
                          <a:cs typeface="Arial"/>
                          <a:hlinkClick r:id="rId4"/>
                        </a:rPr>
                        <a:t> </a:t>
                      </a:r>
                      <a:r>
                        <a:rPr sz="900" i="1" dirty="0">
                          <a:latin typeface="Arial"/>
                          <a:cs typeface="Arial"/>
                        </a:rPr>
                        <a:t>in</a:t>
                      </a:r>
                      <a:r>
                        <a:rPr sz="900" i="1" spc="-30" dirty="0">
                          <a:latin typeface="Arial"/>
                          <a:cs typeface="Arial"/>
                        </a:rPr>
                        <a:t> </a:t>
                      </a:r>
                      <a:r>
                        <a:rPr sz="900" i="1" dirty="0">
                          <a:latin typeface="Arial"/>
                          <a:cs typeface="Arial"/>
                        </a:rPr>
                        <a:t>Purple  Mash.</a:t>
                      </a:r>
                      <a:r>
                        <a:rPr sz="900" i="1" spc="-30" dirty="0">
                          <a:latin typeface="Arial"/>
                          <a:cs typeface="Arial"/>
                        </a:rPr>
                        <a:t> </a:t>
                      </a:r>
                      <a:r>
                        <a:rPr sz="900" i="1" dirty="0">
                          <a:latin typeface="Arial"/>
                          <a:cs typeface="Arial"/>
                        </a:rPr>
                        <a:t>They</a:t>
                      </a:r>
                      <a:r>
                        <a:rPr sz="900" i="1" spc="-30" dirty="0">
                          <a:latin typeface="Arial"/>
                          <a:cs typeface="Arial"/>
                        </a:rPr>
                        <a:t> </a:t>
                      </a:r>
                      <a:r>
                        <a:rPr sz="900" i="1" dirty="0">
                          <a:latin typeface="Arial"/>
                          <a:cs typeface="Arial"/>
                        </a:rPr>
                        <a:t>know</a:t>
                      </a:r>
                      <a:r>
                        <a:rPr sz="900" i="1" spc="-30" dirty="0">
                          <a:latin typeface="Arial"/>
                          <a:cs typeface="Arial"/>
                        </a:rPr>
                        <a:t> </a:t>
                      </a:r>
                      <a:r>
                        <a:rPr sz="900" i="1" dirty="0">
                          <a:latin typeface="Arial"/>
                          <a:cs typeface="Arial"/>
                        </a:rPr>
                        <a:t>more  than</a:t>
                      </a:r>
                      <a:r>
                        <a:rPr sz="900" i="1" spc="-30" dirty="0">
                          <a:latin typeface="Arial"/>
                          <a:cs typeface="Arial"/>
                        </a:rPr>
                        <a:t> </a:t>
                      </a:r>
                      <a:r>
                        <a:rPr sz="900" i="1" dirty="0">
                          <a:latin typeface="Arial"/>
                          <a:cs typeface="Arial"/>
                        </a:rPr>
                        <a:t>one</a:t>
                      </a:r>
                      <a:r>
                        <a:rPr sz="900" i="1" spc="-30" dirty="0">
                          <a:latin typeface="Arial"/>
                          <a:cs typeface="Arial"/>
                        </a:rPr>
                        <a:t> </a:t>
                      </a:r>
                      <a:r>
                        <a:rPr sz="900" i="1" dirty="0">
                          <a:latin typeface="Arial"/>
                          <a:cs typeface="Arial"/>
                        </a:rPr>
                        <a:t>way</a:t>
                      </a:r>
                      <a:r>
                        <a:rPr sz="900" i="1" spc="-30" dirty="0">
                          <a:latin typeface="Arial"/>
                          <a:cs typeface="Arial"/>
                        </a:rPr>
                        <a:t> </a:t>
                      </a:r>
                      <a:r>
                        <a:rPr sz="900" i="1" dirty="0">
                          <a:latin typeface="Arial"/>
                          <a:cs typeface="Arial"/>
                        </a:rPr>
                        <a:t>to</a:t>
                      </a:r>
                      <a:r>
                        <a:rPr sz="900" i="1" spc="-30" dirty="0">
                          <a:latin typeface="Arial"/>
                          <a:cs typeface="Arial"/>
                        </a:rPr>
                        <a:t> </a:t>
                      </a:r>
                      <a:r>
                        <a:rPr sz="900" i="1" dirty="0">
                          <a:latin typeface="Arial"/>
                          <a:cs typeface="Arial"/>
                        </a:rPr>
                        <a:t>report  </a:t>
                      </a:r>
                      <a:r>
                        <a:rPr sz="900" i="1" spc="-15" dirty="0">
                          <a:latin typeface="Arial"/>
                          <a:cs typeface="Arial"/>
                        </a:rPr>
                        <a:t>unacceptable </a:t>
                      </a:r>
                      <a:r>
                        <a:rPr sz="900" i="1" dirty="0">
                          <a:latin typeface="Arial"/>
                          <a:cs typeface="Arial"/>
                        </a:rPr>
                        <a:t>content </a:t>
                      </a:r>
                      <a:r>
                        <a:rPr sz="900" i="1" spc="5" dirty="0">
                          <a:latin typeface="Arial"/>
                          <a:cs typeface="Arial"/>
                        </a:rPr>
                        <a:t> </a:t>
                      </a:r>
                      <a:r>
                        <a:rPr sz="900" i="1" spc="-15" dirty="0">
                          <a:latin typeface="Arial"/>
                          <a:cs typeface="Arial"/>
                        </a:rPr>
                        <a:t>and</a:t>
                      </a:r>
                      <a:r>
                        <a:rPr sz="900" i="1" spc="-35" dirty="0">
                          <a:latin typeface="Arial"/>
                          <a:cs typeface="Arial"/>
                        </a:rPr>
                        <a:t> </a:t>
                      </a:r>
                      <a:r>
                        <a:rPr sz="900" i="1" spc="-10" dirty="0">
                          <a:latin typeface="Arial"/>
                          <a:cs typeface="Arial"/>
                        </a:rPr>
                        <a:t>contact.</a:t>
                      </a:r>
                      <a:endParaRPr sz="900">
                        <a:latin typeface="Arial"/>
                        <a:cs typeface="Arial"/>
                      </a:endParaRPr>
                    </a:p>
                  </a:txBody>
                  <a:tcPr marL="0" marR="0" marT="120014"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ED9BA4"/>
                    </a:solidFill>
                  </a:tcPr>
                </a:tc>
                <a:extLst>
                  <a:ext uri="{0D108BD9-81ED-4DB2-BD59-A6C34878D82A}">
                    <a16:rowId xmlns:a16="http://schemas.microsoft.com/office/drawing/2014/main" val="10002"/>
                  </a:ext>
                </a:extLst>
              </a:tr>
            </a:tbl>
          </a:graphicData>
        </a:graphic>
      </p:graphicFrame>
      <p:sp>
        <p:nvSpPr>
          <p:cNvPr id="3" name="object 3"/>
          <p:cNvSpPr txBox="1"/>
          <p:nvPr/>
        </p:nvSpPr>
        <p:spPr>
          <a:xfrm>
            <a:off x="275300" y="277538"/>
            <a:ext cx="2708910" cy="513080"/>
          </a:xfrm>
          <a:prstGeom prst="rect">
            <a:avLst/>
          </a:prstGeom>
        </p:spPr>
        <p:txBody>
          <a:bodyPr vert="horz" wrap="square" lIns="0" tIns="12700" rIns="0" bIns="0" rtlCol="0">
            <a:spAutoFit/>
          </a:bodyPr>
          <a:lstStyle/>
          <a:p>
            <a:pPr marL="12700">
              <a:lnSpc>
                <a:spcPct val="100000"/>
              </a:lnSpc>
              <a:spcBef>
                <a:spcPts val="100"/>
              </a:spcBef>
            </a:pPr>
            <a:r>
              <a:rPr sz="1600" b="1" spc="5" dirty="0">
                <a:solidFill>
                  <a:srgbClr val="8A52A1"/>
                </a:solidFill>
                <a:latin typeface="Arial"/>
                <a:cs typeface="Arial"/>
              </a:rPr>
              <a:t>Computing</a:t>
            </a:r>
            <a:r>
              <a:rPr sz="1600" b="1" spc="-30" dirty="0">
                <a:solidFill>
                  <a:srgbClr val="8A52A1"/>
                </a:solidFill>
                <a:latin typeface="Arial"/>
                <a:cs typeface="Arial"/>
              </a:rPr>
              <a:t> </a:t>
            </a:r>
            <a:r>
              <a:rPr sz="1600" b="1" spc="-20" dirty="0">
                <a:solidFill>
                  <a:srgbClr val="8A52A1"/>
                </a:solidFill>
                <a:latin typeface="Arial"/>
                <a:cs typeface="Arial"/>
              </a:rPr>
              <a:t>Progression</a:t>
            </a:r>
            <a:endParaRPr sz="1600" dirty="0">
              <a:latin typeface="Arial"/>
              <a:cs typeface="Arial"/>
            </a:endParaRPr>
          </a:p>
          <a:p>
            <a:pPr marL="12700">
              <a:lnSpc>
                <a:spcPct val="100000"/>
              </a:lnSpc>
            </a:pPr>
            <a:endParaRPr lang="en-US" sz="1600" b="1" spc="-20" dirty="0">
              <a:solidFill>
                <a:srgbClr val="8A52A1"/>
              </a:solidFill>
              <a:latin typeface="Arial"/>
              <a:cs typeface="Arial"/>
            </a:endParaRPr>
          </a:p>
        </p:txBody>
      </p:sp>
      <p:grpSp>
        <p:nvGrpSpPr>
          <p:cNvPr id="4" name="object 4"/>
          <p:cNvGrpSpPr/>
          <p:nvPr/>
        </p:nvGrpSpPr>
        <p:grpSpPr>
          <a:xfrm>
            <a:off x="9841185" y="288005"/>
            <a:ext cx="571500" cy="571500"/>
            <a:chOff x="9841185" y="288005"/>
            <a:chExt cx="571500" cy="571500"/>
          </a:xfrm>
        </p:grpSpPr>
        <p:sp>
          <p:nvSpPr>
            <p:cNvPr id="5" name="object 5"/>
            <p:cNvSpPr/>
            <p:nvPr/>
          </p:nvSpPr>
          <p:spPr>
            <a:xfrm>
              <a:off x="9841185" y="288005"/>
              <a:ext cx="571500" cy="571500"/>
            </a:xfrm>
            <a:custGeom>
              <a:avLst/>
              <a:gdLst/>
              <a:ahLst/>
              <a:cxnLst/>
              <a:rect l="l" t="t" r="r" b="b"/>
              <a:pathLst>
                <a:path w="571500" h="571500">
                  <a:moveTo>
                    <a:pt x="285750" y="0"/>
                  </a:moveTo>
                  <a:lnTo>
                    <a:pt x="239401" y="3740"/>
                  </a:lnTo>
                  <a:lnTo>
                    <a:pt x="195432" y="14568"/>
                  </a:lnTo>
                  <a:lnTo>
                    <a:pt x="154433" y="31895"/>
                  </a:lnTo>
                  <a:lnTo>
                    <a:pt x="116991" y="55134"/>
                  </a:lnTo>
                  <a:lnTo>
                    <a:pt x="83696" y="83696"/>
                  </a:lnTo>
                  <a:lnTo>
                    <a:pt x="55134" y="116991"/>
                  </a:lnTo>
                  <a:lnTo>
                    <a:pt x="31895" y="154433"/>
                  </a:lnTo>
                  <a:lnTo>
                    <a:pt x="14568" y="195432"/>
                  </a:lnTo>
                  <a:lnTo>
                    <a:pt x="3740" y="239401"/>
                  </a:lnTo>
                  <a:lnTo>
                    <a:pt x="0" y="285749"/>
                  </a:lnTo>
                  <a:lnTo>
                    <a:pt x="3740" y="332098"/>
                  </a:lnTo>
                  <a:lnTo>
                    <a:pt x="14576" y="376087"/>
                  </a:lnTo>
                  <a:lnTo>
                    <a:pt x="31895" y="417066"/>
                  </a:lnTo>
                  <a:lnTo>
                    <a:pt x="55134" y="454508"/>
                  </a:lnTo>
                  <a:lnTo>
                    <a:pt x="83696" y="487803"/>
                  </a:lnTo>
                  <a:lnTo>
                    <a:pt x="116991" y="516365"/>
                  </a:lnTo>
                  <a:lnTo>
                    <a:pt x="154433" y="539604"/>
                  </a:lnTo>
                  <a:lnTo>
                    <a:pt x="195432" y="556931"/>
                  </a:lnTo>
                  <a:lnTo>
                    <a:pt x="239401" y="567759"/>
                  </a:lnTo>
                  <a:lnTo>
                    <a:pt x="285750" y="571499"/>
                  </a:lnTo>
                  <a:lnTo>
                    <a:pt x="332098" y="567759"/>
                  </a:lnTo>
                  <a:lnTo>
                    <a:pt x="376067" y="556931"/>
                  </a:lnTo>
                  <a:lnTo>
                    <a:pt x="404490" y="544918"/>
                  </a:lnTo>
                  <a:lnTo>
                    <a:pt x="285750" y="544918"/>
                  </a:lnTo>
                  <a:lnTo>
                    <a:pt x="239225" y="540735"/>
                  </a:lnTo>
                  <a:lnTo>
                    <a:pt x="195412" y="528677"/>
                  </a:lnTo>
                  <a:lnTo>
                    <a:pt x="155046" y="509482"/>
                  </a:lnTo>
                  <a:lnTo>
                    <a:pt x="118867" y="483888"/>
                  </a:lnTo>
                  <a:lnTo>
                    <a:pt x="87611" y="452632"/>
                  </a:lnTo>
                  <a:lnTo>
                    <a:pt x="62017" y="416453"/>
                  </a:lnTo>
                  <a:lnTo>
                    <a:pt x="42816" y="376067"/>
                  </a:lnTo>
                  <a:lnTo>
                    <a:pt x="30764" y="332274"/>
                  </a:lnTo>
                  <a:lnTo>
                    <a:pt x="26581" y="285749"/>
                  </a:lnTo>
                  <a:lnTo>
                    <a:pt x="30764" y="239225"/>
                  </a:lnTo>
                  <a:lnTo>
                    <a:pt x="42822" y="195412"/>
                  </a:lnTo>
                  <a:lnTo>
                    <a:pt x="62017" y="155046"/>
                  </a:lnTo>
                  <a:lnTo>
                    <a:pt x="87611" y="118867"/>
                  </a:lnTo>
                  <a:lnTo>
                    <a:pt x="118867" y="87611"/>
                  </a:lnTo>
                  <a:lnTo>
                    <a:pt x="155046" y="62017"/>
                  </a:lnTo>
                  <a:lnTo>
                    <a:pt x="195412" y="42822"/>
                  </a:lnTo>
                  <a:lnTo>
                    <a:pt x="239225" y="30764"/>
                  </a:lnTo>
                  <a:lnTo>
                    <a:pt x="285750" y="26581"/>
                  </a:lnTo>
                  <a:lnTo>
                    <a:pt x="404490" y="26581"/>
                  </a:lnTo>
                  <a:lnTo>
                    <a:pt x="376067" y="14568"/>
                  </a:lnTo>
                  <a:lnTo>
                    <a:pt x="332098" y="3740"/>
                  </a:lnTo>
                  <a:lnTo>
                    <a:pt x="285750" y="0"/>
                  </a:lnTo>
                  <a:close/>
                </a:path>
                <a:path w="571500" h="571500">
                  <a:moveTo>
                    <a:pt x="404490" y="26581"/>
                  </a:moveTo>
                  <a:lnTo>
                    <a:pt x="285750" y="26581"/>
                  </a:lnTo>
                  <a:lnTo>
                    <a:pt x="332274" y="30764"/>
                  </a:lnTo>
                  <a:lnTo>
                    <a:pt x="376087" y="42822"/>
                  </a:lnTo>
                  <a:lnTo>
                    <a:pt x="416453" y="62017"/>
                  </a:lnTo>
                  <a:lnTo>
                    <a:pt x="452632" y="87611"/>
                  </a:lnTo>
                  <a:lnTo>
                    <a:pt x="483888" y="118867"/>
                  </a:lnTo>
                  <a:lnTo>
                    <a:pt x="509482" y="155046"/>
                  </a:lnTo>
                  <a:lnTo>
                    <a:pt x="528683" y="195432"/>
                  </a:lnTo>
                  <a:lnTo>
                    <a:pt x="540735" y="239225"/>
                  </a:lnTo>
                  <a:lnTo>
                    <a:pt x="544918" y="285749"/>
                  </a:lnTo>
                  <a:lnTo>
                    <a:pt x="540735" y="332274"/>
                  </a:lnTo>
                  <a:lnTo>
                    <a:pt x="528677" y="376087"/>
                  </a:lnTo>
                  <a:lnTo>
                    <a:pt x="509482" y="416453"/>
                  </a:lnTo>
                  <a:lnTo>
                    <a:pt x="483888" y="452632"/>
                  </a:lnTo>
                  <a:lnTo>
                    <a:pt x="452632" y="483888"/>
                  </a:lnTo>
                  <a:lnTo>
                    <a:pt x="416453" y="509482"/>
                  </a:lnTo>
                  <a:lnTo>
                    <a:pt x="376087" y="528677"/>
                  </a:lnTo>
                  <a:lnTo>
                    <a:pt x="332274" y="540735"/>
                  </a:lnTo>
                  <a:lnTo>
                    <a:pt x="285750" y="544918"/>
                  </a:lnTo>
                  <a:lnTo>
                    <a:pt x="404490" y="544918"/>
                  </a:lnTo>
                  <a:lnTo>
                    <a:pt x="454508" y="516365"/>
                  </a:lnTo>
                  <a:lnTo>
                    <a:pt x="487803" y="487803"/>
                  </a:lnTo>
                  <a:lnTo>
                    <a:pt x="516365" y="454508"/>
                  </a:lnTo>
                  <a:lnTo>
                    <a:pt x="539604" y="417066"/>
                  </a:lnTo>
                  <a:lnTo>
                    <a:pt x="556931" y="376067"/>
                  </a:lnTo>
                  <a:lnTo>
                    <a:pt x="567759" y="332098"/>
                  </a:lnTo>
                  <a:lnTo>
                    <a:pt x="571500" y="285749"/>
                  </a:lnTo>
                  <a:lnTo>
                    <a:pt x="567759" y="239401"/>
                  </a:lnTo>
                  <a:lnTo>
                    <a:pt x="556923" y="195412"/>
                  </a:lnTo>
                  <a:lnTo>
                    <a:pt x="539604" y="154433"/>
                  </a:lnTo>
                  <a:lnTo>
                    <a:pt x="516365" y="116991"/>
                  </a:lnTo>
                  <a:lnTo>
                    <a:pt x="487803" y="83696"/>
                  </a:lnTo>
                  <a:lnTo>
                    <a:pt x="454508" y="55134"/>
                  </a:lnTo>
                  <a:lnTo>
                    <a:pt x="417066" y="31895"/>
                  </a:lnTo>
                  <a:lnTo>
                    <a:pt x="404490" y="26581"/>
                  </a:lnTo>
                  <a:close/>
                </a:path>
              </a:pathLst>
            </a:custGeom>
            <a:solidFill>
              <a:srgbClr val="129952"/>
            </a:solidFill>
          </p:spPr>
          <p:txBody>
            <a:bodyPr wrap="square" lIns="0" tIns="0" rIns="0" bIns="0" rtlCol="0"/>
            <a:lstStyle/>
            <a:p>
              <a:endParaRPr/>
            </a:p>
          </p:txBody>
        </p:sp>
        <p:sp>
          <p:nvSpPr>
            <p:cNvPr id="6" name="object 6"/>
            <p:cNvSpPr/>
            <p:nvPr/>
          </p:nvSpPr>
          <p:spPr>
            <a:xfrm>
              <a:off x="9919746" y="354462"/>
              <a:ext cx="414655" cy="412115"/>
            </a:xfrm>
            <a:custGeom>
              <a:avLst/>
              <a:gdLst/>
              <a:ahLst/>
              <a:cxnLst/>
              <a:rect l="l" t="t" r="r" b="b"/>
              <a:pathLst>
                <a:path w="414654" h="412115">
                  <a:moveTo>
                    <a:pt x="213626" y="0"/>
                  </a:moveTo>
                  <a:lnTo>
                    <a:pt x="200748" y="0"/>
                  </a:lnTo>
                  <a:lnTo>
                    <a:pt x="195008" y="3708"/>
                  </a:lnTo>
                  <a:lnTo>
                    <a:pt x="137833" y="125183"/>
                  </a:lnTo>
                  <a:lnTo>
                    <a:pt x="136893" y="125933"/>
                  </a:lnTo>
                  <a:lnTo>
                    <a:pt x="9232" y="145389"/>
                  </a:lnTo>
                  <a:lnTo>
                    <a:pt x="4127" y="149745"/>
                  </a:lnTo>
                  <a:lnTo>
                    <a:pt x="0" y="162090"/>
                  </a:lnTo>
                  <a:lnTo>
                    <a:pt x="1536" y="168897"/>
                  </a:lnTo>
                  <a:lnTo>
                    <a:pt x="94119" y="263550"/>
                  </a:lnTo>
                  <a:lnTo>
                    <a:pt x="94538" y="264909"/>
                  </a:lnTo>
                  <a:lnTo>
                    <a:pt x="72910" y="397090"/>
                  </a:lnTo>
                  <a:lnTo>
                    <a:pt x="74320" y="402234"/>
                  </a:lnTo>
                  <a:lnTo>
                    <a:pt x="80797" y="409854"/>
                  </a:lnTo>
                  <a:lnTo>
                    <a:pt x="85382" y="412013"/>
                  </a:lnTo>
                  <a:lnTo>
                    <a:pt x="92925" y="412013"/>
                  </a:lnTo>
                  <a:lnTo>
                    <a:pt x="95567" y="411314"/>
                  </a:lnTo>
                  <a:lnTo>
                    <a:pt x="206197" y="350329"/>
                  </a:lnTo>
                  <a:lnTo>
                    <a:pt x="207695" y="350189"/>
                  </a:lnTo>
                  <a:lnTo>
                    <a:pt x="318820" y="411314"/>
                  </a:lnTo>
                  <a:lnTo>
                    <a:pt x="321462" y="412013"/>
                  </a:lnTo>
                  <a:lnTo>
                    <a:pt x="324205" y="412013"/>
                  </a:lnTo>
                  <a:lnTo>
                    <a:pt x="329006" y="412013"/>
                  </a:lnTo>
                  <a:lnTo>
                    <a:pt x="333590" y="409854"/>
                  </a:lnTo>
                  <a:lnTo>
                    <a:pt x="340067" y="402234"/>
                  </a:lnTo>
                  <a:lnTo>
                    <a:pt x="341464" y="397090"/>
                  </a:lnTo>
                  <a:lnTo>
                    <a:pt x="319836" y="264909"/>
                  </a:lnTo>
                  <a:lnTo>
                    <a:pt x="320243" y="263550"/>
                  </a:lnTo>
                  <a:lnTo>
                    <a:pt x="412838" y="168897"/>
                  </a:lnTo>
                  <a:lnTo>
                    <a:pt x="414375" y="162102"/>
                  </a:lnTo>
                  <a:lnTo>
                    <a:pt x="410235" y="149758"/>
                  </a:lnTo>
                  <a:lnTo>
                    <a:pt x="405155" y="145389"/>
                  </a:lnTo>
                  <a:lnTo>
                    <a:pt x="277482" y="125933"/>
                  </a:lnTo>
                  <a:lnTo>
                    <a:pt x="276542" y="125183"/>
                  </a:lnTo>
                  <a:lnTo>
                    <a:pt x="219367" y="3708"/>
                  </a:lnTo>
                  <a:lnTo>
                    <a:pt x="213626" y="0"/>
                  </a:lnTo>
                  <a:close/>
                </a:path>
              </a:pathLst>
            </a:custGeom>
            <a:solidFill>
              <a:srgbClr val="17D16E"/>
            </a:solidFill>
          </p:spPr>
          <p:txBody>
            <a:bodyPr wrap="square" lIns="0" tIns="0" rIns="0" bIns="0" rtlCol="0"/>
            <a:lstStyle/>
            <a:p>
              <a:endParaRPr/>
            </a:p>
          </p:txBody>
        </p:sp>
        <p:sp>
          <p:nvSpPr>
            <p:cNvPr id="7" name="object 7"/>
            <p:cNvSpPr/>
            <p:nvPr/>
          </p:nvSpPr>
          <p:spPr>
            <a:xfrm>
              <a:off x="9914307" y="347806"/>
              <a:ext cx="425450" cy="425450"/>
            </a:xfrm>
            <a:custGeom>
              <a:avLst/>
              <a:gdLst/>
              <a:ahLst/>
              <a:cxnLst/>
              <a:rect l="l" t="t" r="r" b="b"/>
              <a:pathLst>
                <a:path w="425450" h="425450">
                  <a:moveTo>
                    <a:pt x="221670" y="0"/>
                  </a:moveTo>
                  <a:lnTo>
                    <a:pt x="203585" y="0"/>
                  </a:lnTo>
                  <a:lnTo>
                    <a:pt x="195546" y="5168"/>
                  </a:lnTo>
                  <a:lnTo>
                    <a:pt x="138459" y="126466"/>
                  </a:lnTo>
                  <a:lnTo>
                    <a:pt x="11193" y="145859"/>
                  </a:lnTo>
                  <a:lnTo>
                    <a:pt x="4068" y="151930"/>
                  </a:lnTo>
                  <a:lnTo>
                    <a:pt x="1236" y="160375"/>
                  </a:lnTo>
                  <a:lnTo>
                    <a:pt x="0" y="166943"/>
                  </a:lnTo>
                  <a:lnTo>
                    <a:pt x="564" y="173443"/>
                  </a:lnTo>
                  <a:lnTo>
                    <a:pt x="2856" y="179535"/>
                  </a:lnTo>
                  <a:lnTo>
                    <a:pt x="6799" y="184873"/>
                  </a:lnTo>
                  <a:lnTo>
                    <a:pt x="93006" y="272999"/>
                  </a:lnTo>
                  <a:lnTo>
                    <a:pt x="71480" y="404609"/>
                  </a:lnTo>
                  <a:lnTo>
                    <a:pt x="73423" y="411708"/>
                  </a:lnTo>
                  <a:lnTo>
                    <a:pt x="82427" y="422300"/>
                  </a:lnTo>
                  <a:lnTo>
                    <a:pt x="88853" y="425310"/>
                  </a:lnTo>
                  <a:lnTo>
                    <a:pt x="99432" y="425310"/>
                  </a:lnTo>
                  <a:lnTo>
                    <a:pt x="103268" y="424307"/>
                  </a:lnTo>
                  <a:lnTo>
                    <a:pt x="125568" y="412013"/>
                  </a:lnTo>
                  <a:lnTo>
                    <a:pt x="89780" y="412013"/>
                  </a:lnTo>
                  <a:lnTo>
                    <a:pt x="84637" y="406514"/>
                  </a:lnTo>
                  <a:lnTo>
                    <a:pt x="106875" y="270535"/>
                  </a:lnTo>
                  <a:lnTo>
                    <a:pt x="105795" y="267068"/>
                  </a:lnTo>
                  <a:lnTo>
                    <a:pt x="10355" y="169506"/>
                  </a:lnTo>
                  <a:lnTo>
                    <a:pt x="13644" y="158927"/>
                  </a:lnTo>
                  <a:lnTo>
                    <a:pt x="145521" y="138823"/>
                  </a:lnTo>
                  <a:lnTo>
                    <a:pt x="148340" y="136677"/>
                  </a:lnTo>
                  <a:lnTo>
                    <a:pt x="205490" y="15252"/>
                  </a:lnTo>
                  <a:lnTo>
                    <a:pt x="209059" y="13296"/>
                  </a:lnTo>
                  <a:lnTo>
                    <a:pt x="233534" y="13296"/>
                  </a:lnTo>
                  <a:lnTo>
                    <a:pt x="229709" y="5168"/>
                  </a:lnTo>
                  <a:lnTo>
                    <a:pt x="221670" y="0"/>
                  </a:lnTo>
                  <a:close/>
                </a:path>
                <a:path w="425450" h="425450">
                  <a:moveTo>
                    <a:pt x="240173" y="364020"/>
                  </a:moveTo>
                  <a:lnTo>
                    <a:pt x="212627" y="364020"/>
                  </a:lnTo>
                  <a:lnTo>
                    <a:pt x="321987" y="424307"/>
                  </a:lnTo>
                  <a:lnTo>
                    <a:pt x="325823" y="425310"/>
                  </a:lnTo>
                  <a:lnTo>
                    <a:pt x="336402" y="425310"/>
                  </a:lnTo>
                  <a:lnTo>
                    <a:pt x="342828" y="422300"/>
                  </a:lnTo>
                  <a:lnTo>
                    <a:pt x="351573" y="412013"/>
                  </a:lnTo>
                  <a:lnTo>
                    <a:pt x="328109" y="412013"/>
                  </a:lnTo>
                  <a:lnTo>
                    <a:pt x="326521" y="411632"/>
                  </a:lnTo>
                  <a:lnTo>
                    <a:pt x="240173" y="364020"/>
                  </a:lnTo>
                  <a:close/>
                </a:path>
                <a:path w="425450" h="425450">
                  <a:moveTo>
                    <a:pt x="214228" y="350202"/>
                  </a:moveTo>
                  <a:lnTo>
                    <a:pt x="211027" y="350202"/>
                  </a:lnTo>
                  <a:lnTo>
                    <a:pt x="209427" y="350596"/>
                  </a:lnTo>
                  <a:lnTo>
                    <a:pt x="98734" y="411632"/>
                  </a:lnTo>
                  <a:lnTo>
                    <a:pt x="97146" y="412013"/>
                  </a:lnTo>
                  <a:lnTo>
                    <a:pt x="125568" y="412013"/>
                  </a:lnTo>
                  <a:lnTo>
                    <a:pt x="212627" y="364020"/>
                  </a:lnTo>
                  <a:lnTo>
                    <a:pt x="240173" y="364020"/>
                  </a:lnTo>
                  <a:lnTo>
                    <a:pt x="215828" y="350596"/>
                  </a:lnTo>
                  <a:lnTo>
                    <a:pt x="214228" y="350202"/>
                  </a:lnTo>
                  <a:close/>
                </a:path>
                <a:path w="425450" h="425450">
                  <a:moveTo>
                    <a:pt x="233534" y="13296"/>
                  </a:moveTo>
                  <a:lnTo>
                    <a:pt x="216196" y="13296"/>
                  </a:lnTo>
                  <a:lnTo>
                    <a:pt x="219765" y="15252"/>
                  </a:lnTo>
                  <a:lnTo>
                    <a:pt x="276915" y="136677"/>
                  </a:lnTo>
                  <a:lnTo>
                    <a:pt x="279734" y="138823"/>
                  </a:lnTo>
                  <a:lnTo>
                    <a:pt x="411611" y="158927"/>
                  </a:lnTo>
                  <a:lnTo>
                    <a:pt x="414900" y="169506"/>
                  </a:lnTo>
                  <a:lnTo>
                    <a:pt x="319460" y="267068"/>
                  </a:lnTo>
                  <a:lnTo>
                    <a:pt x="318380" y="270535"/>
                  </a:lnTo>
                  <a:lnTo>
                    <a:pt x="340618" y="406514"/>
                  </a:lnTo>
                  <a:lnTo>
                    <a:pt x="335475" y="412013"/>
                  </a:lnTo>
                  <a:lnTo>
                    <a:pt x="351573" y="412013"/>
                  </a:lnTo>
                  <a:lnTo>
                    <a:pt x="351832" y="411708"/>
                  </a:lnTo>
                  <a:lnTo>
                    <a:pt x="353775" y="404609"/>
                  </a:lnTo>
                  <a:lnTo>
                    <a:pt x="332249" y="272999"/>
                  </a:lnTo>
                  <a:lnTo>
                    <a:pt x="418456" y="184873"/>
                  </a:lnTo>
                  <a:lnTo>
                    <a:pt x="422399" y="179535"/>
                  </a:lnTo>
                  <a:lnTo>
                    <a:pt x="424690" y="173443"/>
                  </a:lnTo>
                  <a:lnTo>
                    <a:pt x="425255" y="166943"/>
                  </a:lnTo>
                  <a:lnTo>
                    <a:pt x="424019" y="160375"/>
                  </a:lnTo>
                  <a:lnTo>
                    <a:pt x="421187" y="151917"/>
                  </a:lnTo>
                  <a:lnTo>
                    <a:pt x="414062" y="145859"/>
                  </a:lnTo>
                  <a:lnTo>
                    <a:pt x="286795" y="126466"/>
                  </a:lnTo>
                  <a:lnTo>
                    <a:pt x="233534" y="13296"/>
                  </a:lnTo>
                  <a:close/>
                </a:path>
              </a:pathLst>
            </a:custGeom>
            <a:solidFill>
              <a:srgbClr val="129952"/>
            </a:solidFill>
          </p:spPr>
          <p:txBody>
            <a:bodyPr wrap="square" lIns="0" tIns="0" rIns="0" bIns="0" rtlCol="0"/>
            <a:lstStyle/>
            <a:p>
              <a:endParaRPr/>
            </a:p>
          </p:txBody>
        </p:sp>
      </p:grpSp>
      <p:sp>
        <p:nvSpPr>
          <p:cNvPr id="8" name="object 8"/>
          <p:cNvSpPr txBox="1"/>
          <p:nvPr/>
        </p:nvSpPr>
        <p:spPr>
          <a:xfrm>
            <a:off x="9985226" y="465659"/>
            <a:ext cx="269240" cy="222885"/>
          </a:xfrm>
          <a:prstGeom prst="rect">
            <a:avLst/>
          </a:prstGeom>
        </p:spPr>
        <p:txBody>
          <a:bodyPr vert="horz" wrap="square" lIns="0" tIns="11430" rIns="0" bIns="0" rtlCol="0">
            <a:spAutoFit/>
          </a:bodyPr>
          <a:lstStyle/>
          <a:p>
            <a:pPr marL="12700">
              <a:lnSpc>
                <a:spcPct val="100000"/>
              </a:lnSpc>
              <a:spcBef>
                <a:spcPts val="90"/>
              </a:spcBef>
            </a:pPr>
            <a:r>
              <a:rPr sz="1300" b="1" spc="-5" dirty="0">
                <a:solidFill>
                  <a:srgbClr val="FFFFFF"/>
                </a:solidFill>
                <a:latin typeface="Arial"/>
                <a:cs typeface="Arial"/>
              </a:rPr>
              <a:t>Y</a:t>
            </a:r>
            <a:r>
              <a:rPr sz="1300" b="1" spc="-25" dirty="0">
                <a:solidFill>
                  <a:srgbClr val="FFFFFF"/>
                </a:solidFill>
                <a:latin typeface="Arial"/>
                <a:cs typeface="Arial"/>
              </a:rPr>
              <a:t> </a:t>
            </a:r>
            <a:r>
              <a:rPr sz="1300" b="1" spc="-5" dirty="0">
                <a:solidFill>
                  <a:srgbClr val="FFFFFF"/>
                </a:solidFill>
                <a:latin typeface="Arial"/>
                <a:cs typeface="Arial"/>
              </a:rPr>
              <a:t>3</a:t>
            </a:r>
            <a:endParaRPr sz="1300">
              <a:latin typeface="Arial"/>
              <a:cs typeface="Arial"/>
            </a:endParaRPr>
          </a:p>
        </p:txBody>
      </p:sp>
      <p:sp>
        <p:nvSpPr>
          <p:cNvPr id="9" name="object 9"/>
          <p:cNvSpPr/>
          <p:nvPr/>
        </p:nvSpPr>
        <p:spPr>
          <a:xfrm>
            <a:off x="294347" y="1205153"/>
            <a:ext cx="234315" cy="2075814"/>
          </a:xfrm>
          <a:custGeom>
            <a:avLst/>
            <a:gdLst/>
            <a:ahLst/>
            <a:cxnLst/>
            <a:rect l="l" t="t" r="r" b="b"/>
            <a:pathLst>
              <a:path w="234315" h="2075814">
                <a:moveTo>
                  <a:pt x="233997" y="0"/>
                </a:moveTo>
                <a:lnTo>
                  <a:pt x="0" y="0"/>
                </a:lnTo>
                <a:lnTo>
                  <a:pt x="0" y="2075294"/>
                </a:lnTo>
                <a:lnTo>
                  <a:pt x="233997" y="2075294"/>
                </a:lnTo>
                <a:lnTo>
                  <a:pt x="233997" y="0"/>
                </a:lnTo>
                <a:close/>
              </a:path>
            </a:pathLst>
          </a:custGeom>
          <a:solidFill>
            <a:srgbClr val="8A52A1"/>
          </a:solidFill>
        </p:spPr>
        <p:txBody>
          <a:bodyPr wrap="square" lIns="0" tIns="0" rIns="0" bIns="0" rtlCol="0"/>
          <a:lstStyle/>
          <a:p>
            <a:endParaRPr/>
          </a:p>
        </p:txBody>
      </p:sp>
      <p:sp>
        <p:nvSpPr>
          <p:cNvPr id="10" name="object 10"/>
          <p:cNvSpPr txBox="1"/>
          <p:nvPr/>
        </p:nvSpPr>
        <p:spPr>
          <a:xfrm>
            <a:off x="326099" y="1943618"/>
            <a:ext cx="181610" cy="598805"/>
          </a:xfrm>
          <a:prstGeom prst="rect">
            <a:avLst/>
          </a:prstGeom>
        </p:spPr>
        <p:txBody>
          <a:bodyPr vert="vert270" wrap="square" lIns="0" tIns="13970" rIns="0" bIns="0" rtlCol="0">
            <a:spAutoFit/>
          </a:bodyPr>
          <a:lstStyle/>
          <a:p>
            <a:pPr marL="12700">
              <a:lnSpc>
                <a:spcPct val="100000"/>
              </a:lnSpc>
              <a:spcBef>
                <a:spcPts val="110"/>
              </a:spcBef>
            </a:pPr>
            <a:r>
              <a:rPr sz="900" b="1" dirty="0">
                <a:solidFill>
                  <a:srgbClr val="FFFFFF"/>
                </a:solidFill>
                <a:latin typeface="Arial"/>
                <a:cs typeface="Arial"/>
              </a:rPr>
              <a:t>S</a:t>
            </a:r>
            <a:r>
              <a:rPr sz="900" b="1" spc="15" dirty="0">
                <a:solidFill>
                  <a:srgbClr val="FFFFFF"/>
                </a:solidFill>
                <a:latin typeface="Arial"/>
                <a:cs typeface="Arial"/>
              </a:rPr>
              <a:t>t</a:t>
            </a:r>
            <a:r>
              <a:rPr sz="900" b="1" spc="10" dirty="0">
                <a:solidFill>
                  <a:srgbClr val="FFFFFF"/>
                </a:solidFill>
                <a:latin typeface="Arial"/>
                <a:cs typeface="Arial"/>
              </a:rPr>
              <a:t>a</a:t>
            </a:r>
            <a:r>
              <a:rPr sz="900" b="1" spc="5" dirty="0">
                <a:solidFill>
                  <a:srgbClr val="FFFFFF"/>
                </a:solidFill>
                <a:latin typeface="Arial"/>
                <a:cs typeface="Arial"/>
              </a:rPr>
              <a:t>t</a:t>
            </a:r>
            <a:r>
              <a:rPr sz="900" b="1" spc="15" dirty="0">
                <a:solidFill>
                  <a:srgbClr val="FFFFFF"/>
                </a:solidFill>
                <a:latin typeface="Arial"/>
                <a:cs typeface="Arial"/>
              </a:rPr>
              <a:t>e</a:t>
            </a:r>
            <a:r>
              <a:rPr sz="900" b="1" spc="10" dirty="0">
                <a:solidFill>
                  <a:srgbClr val="FFFFFF"/>
                </a:solidFill>
                <a:latin typeface="Arial"/>
                <a:cs typeface="Arial"/>
              </a:rPr>
              <a:t>m</a:t>
            </a:r>
            <a:r>
              <a:rPr sz="900" b="1" spc="15" dirty="0">
                <a:solidFill>
                  <a:srgbClr val="FFFFFF"/>
                </a:solidFill>
                <a:latin typeface="Arial"/>
                <a:cs typeface="Arial"/>
              </a:rPr>
              <a:t>e</a:t>
            </a:r>
            <a:r>
              <a:rPr sz="900" b="1" spc="10" dirty="0">
                <a:solidFill>
                  <a:srgbClr val="FFFFFF"/>
                </a:solidFill>
                <a:latin typeface="Arial"/>
                <a:cs typeface="Arial"/>
              </a:rPr>
              <a:t>n</a:t>
            </a:r>
            <a:r>
              <a:rPr sz="900" b="1" dirty="0">
                <a:solidFill>
                  <a:srgbClr val="FFFFFF"/>
                </a:solidFill>
                <a:latin typeface="Arial"/>
                <a:cs typeface="Arial"/>
              </a:rPr>
              <a:t>t</a:t>
            </a:r>
            <a:endParaRPr sz="900">
              <a:latin typeface="Arial"/>
              <a:cs typeface="Arial"/>
            </a:endParaRPr>
          </a:p>
        </p:txBody>
      </p:sp>
      <p:sp>
        <p:nvSpPr>
          <p:cNvPr id="11" name="object 11"/>
          <p:cNvSpPr/>
          <p:nvPr/>
        </p:nvSpPr>
        <p:spPr>
          <a:xfrm>
            <a:off x="294347" y="3293161"/>
            <a:ext cx="234315" cy="3490595"/>
          </a:xfrm>
          <a:custGeom>
            <a:avLst/>
            <a:gdLst/>
            <a:ahLst/>
            <a:cxnLst/>
            <a:rect l="l" t="t" r="r" b="b"/>
            <a:pathLst>
              <a:path w="234315" h="3490595">
                <a:moveTo>
                  <a:pt x="233997" y="0"/>
                </a:moveTo>
                <a:lnTo>
                  <a:pt x="0" y="0"/>
                </a:lnTo>
                <a:lnTo>
                  <a:pt x="0" y="3490099"/>
                </a:lnTo>
                <a:lnTo>
                  <a:pt x="233997" y="3490099"/>
                </a:lnTo>
                <a:lnTo>
                  <a:pt x="233997" y="0"/>
                </a:lnTo>
                <a:close/>
              </a:path>
            </a:pathLst>
          </a:custGeom>
          <a:solidFill>
            <a:srgbClr val="8A52A1"/>
          </a:solidFill>
        </p:spPr>
        <p:txBody>
          <a:bodyPr wrap="square" lIns="0" tIns="0" rIns="0" bIns="0" rtlCol="0"/>
          <a:lstStyle/>
          <a:p>
            <a:endParaRPr/>
          </a:p>
        </p:txBody>
      </p:sp>
      <p:sp>
        <p:nvSpPr>
          <p:cNvPr id="12" name="object 12"/>
          <p:cNvSpPr txBox="1"/>
          <p:nvPr/>
        </p:nvSpPr>
        <p:spPr>
          <a:xfrm>
            <a:off x="338797" y="4776682"/>
            <a:ext cx="181610" cy="523240"/>
          </a:xfrm>
          <a:prstGeom prst="rect">
            <a:avLst/>
          </a:prstGeom>
        </p:spPr>
        <p:txBody>
          <a:bodyPr vert="vert270" wrap="square" lIns="0" tIns="13970" rIns="0" bIns="0" rtlCol="0">
            <a:spAutoFit/>
          </a:bodyPr>
          <a:lstStyle/>
          <a:p>
            <a:pPr marL="12700">
              <a:lnSpc>
                <a:spcPct val="100000"/>
              </a:lnSpc>
              <a:spcBef>
                <a:spcPts val="110"/>
              </a:spcBef>
            </a:pPr>
            <a:r>
              <a:rPr sz="900" b="1" spc="15" dirty="0">
                <a:solidFill>
                  <a:srgbClr val="FFFFFF"/>
                </a:solidFill>
                <a:latin typeface="Arial"/>
                <a:cs typeface="Arial"/>
              </a:rPr>
              <a:t>Ou</a:t>
            </a:r>
            <a:r>
              <a:rPr sz="900" b="1" spc="5" dirty="0">
                <a:solidFill>
                  <a:srgbClr val="FFFFFF"/>
                </a:solidFill>
                <a:latin typeface="Arial"/>
                <a:cs typeface="Arial"/>
              </a:rPr>
              <a:t>t</a:t>
            </a:r>
            <a:r>
              <a:rPr sz="900" b="1" spc="10" dirty="0">
                <a:solidFill>
                  <a:srgbClr val="FFFFFF"/>
                </a:solidFill>
                <a:latin typeface="Arial"/>
                <a:cs typeface="Arial"/>
              </a:rPr>
              <a:t>com</a:t>
            </a:r>
            <a:r>
              <a:rPr sz="900" b="1" dirty="0">
                <a:solidFill>
                  <a:srgbClr val="FFFFFF"/>
                </a:solidFill>
                <a:latin typeface="Arial"/>
                <a:cs typeface="Arial"/>
              </a:rPr>
              <a:t>e</a:t>
            </a:r>
            <a:endParaRPr sz="9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76052" y="368034"/>
            <a:ext cx="2693452" cy="128196"/>
          </a:xfrm>
          <a:prstGeom prst="rect">
            <a:avLst/>
          </a:prstGeom>
        </p:spPr>
        <p:txBody>
          <a:bodyPr vert="horz" wrap="square" lIns="0" tIns="8528" rIns="0" bIns="0" rtlCol="0">
            <a:spAutoFit/>
          </a:bodyPr>
          <a:lstStyle/>
          <a:p>
            <a:pPr marL="8976">
              <a:spcBef>
                <a:spcPts val="67"/>
              </a:spcBef>
            </a:pPr>
            <a:r>
              <a:rPr sz="777" spc="-35" dirty="0">
                <a:latin typeface="Arial"/>
                <a:cs typeface="Arial"/>
              </a:rPr>
              <a:t>Purple </a:t>
            </a:r>
            <a:r>
              <a:rPr sz="777" spc="-42" dirty="0">
                <a:latin typeface="Arial"/>
                <a:cs typeface="Arial"/>
              </a:rPr>
              <a:t>Mash</a:t>
            </a:r>
            <a:r>
              <a:rPr sz="777" spc="-46" dirty="0">
                <a:latin typeface="Arial"/>
                <a:cs typeface="Arial"/>
              </a:rPr>
              <a:t> </a:t>
            </a:r>
            <a:r>
              <a:rPr sz="777" spc="-35" dirty="0">
                <a:latin typeface="Arial"/>
                <a:cs typeface="Arial"/>
              </a:rPr>
              <a:t>Computing</a:t>
            </a:r>
            <a:r>
              <a:rPr sz="777" spc="-49" dirty="0">
                <a:latin typeface="Arial"/>
                <a:cs typeface="Arial"/>
              </a:rPr>
              <a:t> </a:t>
            </a:r>
            <a:r>
              <a:rPr sz="777" spc="-64" dirty="0">
                <a:latin typeface="Arial"/>
                <a:cs typeface="Arial"/>
              </a:rPr>
              <a:t>Scheme</a:t>
            </a:r>
            <a:r>
              <a:rPr sz="777" spc="-35" dirty="0">
                <a:latin typeface="Arial"/>
                <a:cs typeface="Arial"/>
              </a:rPr>
              <a:t> </a:t>
            </a:r>
            <a:r>
              <a:rPr sz="777" spc="-4" dirty="0">
                <a:latin typeface="Arial"/>
                <a:cs typeface="Arial"/>
              </a:rPr>
              <a:t>of</a:t>
            </a:r>
            <a:r>
              <a:rPr sz="777" spc="-42" dirty="0">
                <a:latin typeface="Arial"/>
                <a:cs typeface="Arial"/>
              </a:rPr>
              <a:t> </a:t>
            </a:r>
            <a:r>
              <a:rPr sz="777" spc="-28" dirty="0">
                <a:latin typeface="Arial"/>
                <a:cs typeface="Arial"/>
              </a:rPr>
              <a:t>Work</a:t>
            </a:r>
            <a:r>
              <a:rPr sz="777" spc="-21" dirty="0">
                <a:latin typeface="Arial"/>
                <a:cs typeface="Arial"/>
              </a:rPr>
              <a:t> </a:t>
            </a:r>
            <a:r>
              <a:rPr sz="777" spc="-49" dirty="0">
                <a:latin typeface="Arial"/>
                <a:cs typeface="Arial"/>
              </a:rPr>
              <a:t>–</a:t>
            </a:r>
            <a:r>
              <a:rPr sz="777" spc="-32" dirty="0">
                <a:latin typeface="Arial"/>
                <a:cs typeface="Arial"/>
              </a:rPr>
              <a:t> </a:t>
            </a:r>
            <a:r>
              <a:rPr sz="777" spc="-49" dirty="0">
                <a:latin typeface="Arial"/>
                <a:cs typeface="Arial"/>
              </a:rPr>
              <a:t>Single</a:t>
            </a:r>
            <a:r>
              <a:rPr sz="777" spc="-35" dirty="0">
                <a:latin typeface="Arial"/>
                <a:cs typeface="Arial"/>
              </a:rPr>
              <a:t> </a:t>
            </a:r>
            <a:r>
              <a:rPr sz="777" spc="-64" dirty="0">
                <a:latin typeface="Arial"/>
                <a:cs typeface="Arial"/>
              </a:rPr>
              <a:t>Age</a:t>
            </a:r>
            <a:r>
              <a:rPr sz="777" spc="-35" dirty="0">
                <a:latin typeface="Arial"/>
                <a:cs typeface="Arial"/>
              </a:rPr>
              <a:t> </a:t>
            </a:r>
            <a:r>
              <a:rPr sz="777" spc="-64" dirty="0">
                <a:latin typeface="Arial"/>
                <a:cs typeface="Arial"/>
              </a:rPr>
              <a:t>Year</a:t>
            </a:r>
            <a:r>
              <a:rPr sz="777" spc="-53" dirty="0">
                <a:latin typeface="Arial"/>
                <a:cs typeface="Arial"/>
              </a:rPr>
              <a:t> </a:t>
            </a:r>
            <a:r>
              <a:rPr sz="777" spc="-46" dirty="0">
                <a:latin typeface="Arial"/>
                <a:cs typeface="Arial"/>
              </a:rPr>
              <a:t>Groups</a:t>
            </a:r>
            <a:endParaRPr sz="777">
              <a:latin typeface="Arial"/>
              <a:cs typeface="Arial"/>
            </a:endParaRPr>
          </a:p>
        </p:txBody>
      </p:sp>
      <p:sp>
        <p:nvSpPr>
          <p:cNvPr id="4" name="object 4"/>
          <p:cNvSpPr txBox="1"/>
          <p:nvPr/>
        </p:nvSpPr>
        <p:spPr>
          <a:xfrm>
            <a:off x="3227522" y="599130"/>
            <a:ext cx="535459" cy="227142"/>
          </a:xfrm>
          <a:prstGeom prst="rect">
            <a:avLst/>
          </a:prstGeom>
        </p:spPr>
        <p:txBody>
          <a:bodyPr vert="horz" wrap="square" lIns="0" tIns="9426" rIns="0" bIns="0" rtlCol="0">
            <a:spAutoFit/>
          </a:bodyPr>
          <a:lstStyle/>
          <a:p>
            <a:pPr marL="8976">
              <a:spcBef>
                <a:spcPts val="74"/>
              </a:spcBef>
            </a:pPr>
            <a:r>
              <a:rPr sz="1414" b="1" spc="-28" dirty="0">
                <a:latin typeface="Arial"/>
                <a:cs typeface="Arial"/>
              </a:rPr>
              <a:t>Year</a:t>
            </a:r>
            <a:r>
              <a:rPr sz="1414" b="1" spc="-74" dirty="0">
                <a:latin typeface="Arial"/>
                <a:cs typeface="Arial"/>
              </a:rPr>
              <a:t> </a:t>
            </a:r>
            <a:r>
              <a:rPr sz="1414" b="1" dirty="0">
                <a:latin typeface="Arial"/>
                <a:cs typeface="Arial"/>
              </a:rPr>
              <a:t>3</a:t>
            </a:r>
            <a:endParaRPr sz="1414">
              <a:latin typeface="Arial"/>
              <a:cs typeface="Arial"/>
            </a:endParaRPr>
          </a:p>
        </p:txBody>
      </p:sp>
      <p:sp>
        <p:nvSpPr>
          <p:cNvPr id="5" name="object 5"/>
          <p:cNvSpPr txBox="1"/>
          <p:nvPr/>
        </p:nvSpPr>
        <p:spPr>
          <a:xfrm>
            <a:off x="3227522" y="5765980"/>
            <a:ext cx="2114456" cy="128196"/>
          </a:xfrm>
          <a:prstGeom prst="rect">
            <a:avLst/>
          </a:prstGeom>
        </p:spPr>
        <p:txBody>
          <a:bodyPr vert="horz" wrap="square" lIns="0" tIns="8528" rIns="0" bIns="0" rtlCol="0">
            <a:spAutoFit/>
          </a:bodyPr>
          <a:lstStyle/>
          <a:p>
            <a:pPr marL="8976">
              <a:spcBef>
                <a:spcPts val="67"/>
              </a:spcBef>
            </a:pPr>
            <a:r>
              <a:rPr sz="777" dirty="0">
                <a:latin typeface="Arial"/>
                <a:cs typeface="Arial"/>
              </a:rPr>
              <a:t>*The</a:t>
            </a:r>
            <a:r>
              <a:rPr sz="777" spc="-18" dirty="0">
                <a:latin typeface="Arial"/>
                <a:cs typeface="Arial"/>
              </a:rPr>
              <a:t> </a:t>
            </a:r>
            <a:r>
              <a:rPr sz="777" spc="-7" dirty="0">
                <a:latin typeface="Arial"/>
                <a:cs typeface="Arial"/>
              </a:rPr>
              <a:t>Spreadsheets</a:t>
            </a:r>
            <a:r>
              <a:rPr sz="777" spc="-14" dirty="0">
                <a:latin typeface="Arial"/>
                <a:cs typeface="Arial"/>
              </a:rPr>
              <a:t> </a:t>
            </a:r>
            <a:r>
              <a:rPr sz="777" spc="-4" dirty="0">
                <a:latin typeface="Arial"/>
                <a:cs typeface="Arial"/>
              </a:rPr>
              <a:t>Crash-Course</a:t>
            </a:r>
            <a:r>
              <a:rPr sz="777" spc="-25" dirty="0">
                <a:latin typeface="Arial"/>
                <a:cs typeface="Arial"/>
              </a:rPr>
              <a:t> </a:t>
            </a:r>
            <a:r>
              <a:rPr sz="777" spc="-14" dirty="0">
                <a:latin typeface="Arial"/>
                <a:cs typeface="Arial"/>
              </a:rPr>
              <a:t>has</a:t>
            </a:r>
            <a:r>
              <a:rPr sz="777" spc="-11" dirty="0">
                <a:latin typeface="Arial"/>
                <a:cs typeface="Arial"/>
              </a:rPr>
              <a:t> </a:t>
            </a:r>
            <a:r>
              <a:rPr sz="777" spc="32" dirty="0">
                <a:latin typeface="Arial"/>
                <a:cs typeface="Arial"/>
              </a:rPr>
              <a:t>4</a:t>
            </a:r>
            <a:r>
              <a:rPr sz="777" spc="-21" dirty="0">
                <a:latin typeface="Arial"/>
                <a:cs typeface="Arial"/>
              </a:rPr>
              <a:t> </a:t>
            </a:r>
            <a:r>
              <a:rPr sz="777" spc="-11" dirty="0">
                <a:latin typeface="Arial"/>
                <a:cs typeface="Arial"/>
              </a:rPr>
              <a:t>lessons</a:t>
            </a:r>
            <a:endParaRPr sz="777">
              <a:latin typeface="Arial"/>
              <a:cs typeface="Arial"/>
            </a:endParaRPr>
          </a:p>
        </p:txBody>
      </p:sp>
      <p:graphicFrame>
        <p:nvGraphicFramePr>
          <p:cNvPr id="6" name="object 6"/>
          <p:cNvGraphicFramePr>
            <a:graphicFrameLocks noGrp="1"/>
          </p:cNvGraphicFramePr>
          <p:nvPr/>
        </p:nvGraphicFramePr>
        <p:xfrm>
          <a:off x="3233589" y="1285640"/>
          <a:ext cx="3737438" cy="4810092"/>
        </p:xfrm>
        <a:graphic>
          <a:graphicData uri="http://schemas.openxmlformats.org/drawingml/2006/table">
            <a:tbl>
              <a:tblPr firstRow="1" bandRow="1">
                <a:tableStyleId>{2D5ABB26-0587-4C30-8999-92F81FD0307C}</a:tableStyleId>
              </a:tblPr>
              <a:tblGrid>
                <a:gridCol w="1242372">
                  <a:extLst>
                    <a:ext uri="{9D8B030D-6E8A-4147-A177-3AD203B41FA5}">
                      <a16:colId xmlns:a16="http://schemas.microsoft.com/office/drawing/2014/main" val="20000"/>
                    </a:ext>
                  </a:extLst>
                </a:gridCol>
                <a:gridCol w="1252695">
                  <a:extLst>
                    <a:ext uri="{9D8B030D-6E8A-4147-A177-3AD203B41FA5}">
                      <a16:colId xmlns:a16="http://schemas.microsoft.com/office/drawing/2014/main" val="20001"/>
                    </a:ext>
                  </a:extLst>
                </a:gridCol>
                <a:gridCol w="1242371">
                  <a:extLst>
                    <a:ext uri="{9D8B030D-6E8A-4147-A177-3AD203B41FA5}">
                      <a16:colId xmlns:a16="http://schemas.microsoft.com/office/drawing/2014/main" val="20002"/>
                    </a:ext>
                  </a:extLst>
                </a:gridCol>
              </a:tblGrid>
              <a:tr h="1484293">
                <a:tc>
                  <a:txBody>
                    <a:bodyPr/>
                    <a:lstStyle/>
                    <a:p>
                      <a:pPr marR="5715" algn="ctr">
                        <a:lnSpc>
                          <a:spcPct val="100000"/>
                        </a:lnSpc>
                        <a:spcBef>
                          <a:spcPts val="400"/>
                        </a:spcBef>
                      </a:pPr>
                      <a:r>
                        <a:rPr sz="800" b="1" spc="-5" dirty="0">
                          <a:latin typeface="Arial"/>
                          <a:cs typeface="Arial"/>
                        </a:rPr>
                        <a:t>Unit</a:t>
                      </a:r>
                      <a:r>
                        <a:rPr sz="800" b="1" spc="-50" dirty="0">
                          <a:latin typeface="Arial"/>
                          <a:cs typeface="Arial"/>
                        </a:rPr>
                        <a:t> </a:t>
                      </a:r>
                      <a:r>
                        <a:rPr sz="800" b="1" spc="20" dirty="0">
                          <a:latin typeface="Arial"/>
                          <a:cs typeface="Arial"/>
                        </a:rPr>
                        <a:t>3.1</a:t>
                      </a:r>
                      <a:endParaRPr sz="800">
                        <a:latin typeface="Arial"/>
                        <a:cs typeface="Arial"/>
                      </a:endParaRPr>
                    </a:p>
                    <a:p>
                      <a:pPr marR="10160" algn="ctr">
                        <a:lnSpc>
                          <a:spcPct val="100000"/>
                        </a:lnSpc>
                        <a:spcBef>
                          <a:spcPts val="805"/>
                        </a:spcBef>
                      </a:pPr>
                      <a:r>
                        <a:rPr sz="800" b="1" spc="-35" dirty="0">
                          <a:latin typeface="Arial"/>
                          <a:cs typeface="Arial"/>
                        </a:rPr>
                        <a:t>Coding</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6</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spc="-20" dirty="0">
                          <a:latin typeface="Arial"/>
                          <a:cs typeface="Arial"/>
                        </a:rPr>
                        <a:t>Main</a:t>
                      </a:r>
                      <a:r>
                        <a:rPr sz="800" b="1" spc="-30" dirty="0">
                          <a:latin typeface="Arial"/>
                          <a:cs typeface="Arial"/>
                        </a:rPr>
                        <a:t> Programs</a:t>
                      </a:r>
                      <a:r>
                        <a:rPr sz="800" b="1" spc="-35" dirty="0">
                          <a:latin typeface="Arial"/>
                          <a:cs typeface="Arial"/>
                        </a:rPr>
                        <a:t> </a:t>
                      </a:r>
                      <a:r>
                        <a:rPr sz="800" spc="-70" dirty="0">
                          <a:latin typeface="Arial"/>
                          <a:cs typeface="Arial"/>
                        </a:rPr>
                        <a:t>–</a:t>
                      </a:r>
                      <a:endParaRPr sz="800">
                        <a:latin typeface="Arial"/>
                        <a:cs typeface="Arial"/>
                      </a:endParaRPr>
                    </a:p>
                    <a:p>
                      <a:pPr marL="93980">
                        <a:lnSpc>
                          <a:spcPct val="100000"/>
                        </a:lnSpc>
                        <a:spcBef>
                          <a:spcPts val="190"/>
                        </a:spcBef>
                      </a:pPr>
                      <a:r>
                        <a:rPr sz="800" spc="-5" dirty="0">
                          <a:latin typeface="Arial"/>
                          <a:cs typeface="Arial"/>
                        </a:rPr>
                        <a:t>2Code</a:t>
                      </a:r>
                      <a:endParaRPr sz="800">
                        <a:latin typeface="Arial"/>
                        <a:cs typeface="Arial"/>
                      </a:endParaRPr>
                    </a:p>
                  </a:txBody>
                  <a:tcPr marL="0" marR="0" marT="3590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marL="3175" algn="ctr">
                        <a:lnSpc>
                          <a:spcPct val="100000"/>
                        </a:lnSpc>
                        <a:spcBef>
                          <a:spcPts val="400"/>
                        </a:spcBef>
                      </a:pPr>
                      <a:r>
                        <a:rPr sz="800" b="1" spc="-5" dirty="0">
                          <a:latin typeface="Arial"/>
                          <a:cs typeface="Arial"/>
                        </a:rPr>
                        <a:t>Unit</a:t>
                      </a:r>
                      <a:r>
                        <a:rPr sz="800" b="1" spc="-45" dirty="0">
                          <a:latin typeface="Arial"/>
                          <a:cs typeface="Arial"/>
                        </a:rPr>
                        <a:t> </a:t>
                      </a:r>
                      <a:r>
                        <a:rPr sz="800" b="1" spc="20" dirty="0">
                          <a:latin typeface="Arial"/>
                          <a:cs typeface="Arial"/>
                        </a:rPr>
                        <a:t>3.2</a:t>
                      </a:r>
                      <a:endParaRPr sz="800">
                        <a:latin typeface="Arial"/>
                        <a:cs typeface="Arial"/>
                      </a:endParaRPr>
                    </a:p>
                    <a:p>
                      <a:pPr marL="1905" algn="ctr">
                        <a:lnSpc>
                          <a:spcPct val="100000"/>
                        </a:lnSpc>
                        <a:spcBef>
                          <a:spcPts val="805"/>
                        </a:spcBef>
                      </a:pPr>
                      <a:r>
                        <a:rPr sz="800" b="1" spc="-25" dirty="0">
                          <a:latin typeface="Arial"/>
                          <a:cs typeface="Arial"/>
                        </a:rPr>
                        <a:t>Online</a:t>
                      </a:r>
                      <a:r>
                        <a:rPr sz="800" b="1" spc="-45" dirty="0">
                          <a:latin typeface="Arial"/>
                          <a:cs typeface="Arial"/>
                        </a:rPr>
                        <a:t> </a:t>
                      </a:r>
                      <a:r>
                        <a:rPr sz="800" b="1" spc="-20" dirty="0">
                          <a:latin typeface="Arial"/>
                          <a:cs typeface="Arial"/>
                        </a:rPr>
                        <a:t>safety</a:t>
                      </a:r>
                      <a:endParaRPr sz="800">
                        <a:latin typeface="Arial"/>
                        <a:cs typeface="Arial"/>
                      </a:endParaRPr>
                    </a:p>
                    <a:p>
                      <a:pPr>
                        <a:lnSpc>
                          <a:spcPct val="100000"/>
                        </a:lnSpc>
                      </a:pPr>
                      <a:endParaRPr sz="1100">
                        <a:latin typeface="Times New Roman"/>
                        <a:cs typeface="Times New Roman"/>
                      </a:endParaRPr>
                    </a:p>
                    <a:p>
                      <a:pPr marL="109855">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3</a:t>
                      </a:r>
                      <a:endParaRPr sz="800">
                        <a:latin typeface="Arial"/>
                        <a:cs typeface="Arial"/>
                      </a:endParaRPr>
                    </a:p>
                    <a:p>
                      <a:pPr>
                        <a:lnSpc>
                          <a:spcPct val="100000"/>
                        </a:lnSpc>
                      </a:pPr>
                      <a:endParaRPr sz="1100">
                        <a:latin typeface="Times New Roman"/>
                        <a:cs typeface="Times New Roman"/>
                      </a:endParaRPr>
                    </a:p>
                    <a:p>
                      <a:pPr marL="109855">
                        <a:lnSpc>
                          <a:spcPct val="100000"/>
                        </a:lnSpc>
                        <a:spcBef>
                          <a:spcPts val="1195"/>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30" dirty="0">
                          <a:latin typeface="Arial"/>
                          <a:cs typeface="Arial"/>
                        </a:rPr>
                        <a:t> </a:t>
                      </a:r>
                      <a:r>
                        <a:rPr sz="800" dirty="0">
                          <a:latin typeface="Arial"/>
                          <a:cs typeface="Arial"/>
                        </a:rPr>
                        <a:t>–</a:t>
                      </a:r>
                      <a:r>
                        <a:rPr sz="800" spc="-25" dirty="0">
                          <a:latin typeface="Arial"/>
                          <a:cs typeface="Arial"/>
                        </a:rPr>
                        <a:t> </a:t>
                      </a:r>
                      <a:r>
                        <a:rPr sz="800" spc="-10" dirty="0">
                          <a:latin typeface="Arial"/>
                          <a:cs typeface="Arial"/>
                        </a:rPr>
                        <a:t>V</a:t>
                      </a:r>
                      <a:r>
                        <a:rPr sz="800" dirty="0">
                          <a:latin typeface="Arial"/>
                          <a:cs typeface="Arial"/>
                        </a:rPr>
                        <a:t>arious</a:t>
                      </a:r>
                      <a:endParaRPr sz="800">
                        <a:latin typeface="Arial"/>
                        <a:cs typeface="Arial"/>
                      </a:endParaRPr>
                    </a:p>
                  </a:txBody>
                  <a:tcPr marL="0" marR="0" marT="3590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C00"/>
                    </a:solidFill>
                  </a:tcPr>
                </a:tc>
                <a:tc>
                  <a:txBody>
                    <a:bodyPr/>
                    <a:lstStyle/>
                    <a:p>
                      <a:pPr marL="19685" algn="ctr">
                        <a:lnSpc>
                          <a:spcPct val="100000"/>
                        </a:lnSpc>
                        <a:spcBef>
                          <a:spcPts val="400"/>
                        </a:spcBef>
                      </a:pPr>
                      <a:r>
                        <a:rPr sz="800" b="1" spc="-5" dirty="0">
                          <a:latin typeface="Arial"/>
                          <a:cs typeface="Arial"/>
                        </a:rPr>
                        <a:t>Unit</a:t>
                      </a:r>
                      <a:r>
                        <a:rPr sz="800" b="1" spc="-50" dirty="0">
                          <a:latin typeface="Arial"/>
                          <a:cs typeface="Arial"/>
                        </a:rPr>
                        <a:t> </a:t>
                      </a:r>
                      <a:r>
                        <a:rPr sz="800" b="1" spc="20" dirty="0">
                          <a:latin typeface="Arial"/>
                          <a:cs typeface="Arial"/>
                        </a:rPr>
                        <a:t>3.3</a:t>
                      </a:r>
                      <a:endParaRPr sz="800">
                        <a:latin typeface="Arial"/>
                        <a:cs typeface="Arial"/>
                      </a:endParaRPr>
                    </a:p>
                    <a:p>
                      <a:pPr marL="19050" algn="ctr">
                        <a:lnSpc>
                          <a:spcPct val="100000"/>
                        </a:lnSpc>
                        <a:spcBef>
                          <a:spcPts val="805"/>
                        </a:spcBef>
                      </a:pPr>
                      <a:r>
                        <a:rPr sz="800" b="1" spc="-30" dirty="0">
                          <a:latin typeface="Arial"/>
                          <a:cs typeface="Arial"/>
                        </a:rPr>
                        <a:t>Spreadsheets</a:t>
                      </a:r>
                      <a:endParaRPr sz="800">
                        <a:latin typeface="Arial"/>
                        <a:cs typeface="Arial"/>
                      </a:endParaRPr>
                    </a:p>
                    <a:p>
                      <a:pPr>
                        <a:lnSpc>
                          <a:spcPct val="100000"/>
                        </a:lnSpc>
                      </a:pPr>
                      <a:endParaRPr sz="1100">
                        <a:latin typeface="Times New Roman"/>
                        <a:cs typeface="Times New Roman"/>
                      </a:endParaRPr>
                    </a:p>
                    <a:p>
                      <a:pPr marR="15240" algn="ctr">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10" dirty="0">
                          <a:latin typeface="Arial"/>
                          <a:cs typeface="Arial"/>
                        </a:rPr>
                        <a:t> </a:t>
                      </a:r>
                      <a:r>
                        <a:rPr sz="800" dirty="0">
                          <a:latin typeface="Arial"/>
                          <a:cs typeface="Arial"/>
                        </a:rPr>
                        <a:t>–</a:t>
                      </a:r>
                      <a:r>
                        <a:rPr sz="800" spc="-30" dirty="0">
                          <a:latin typeface="Arial"/>
                          <a:cs typeface="Arial"/>
                        </a:rPr>
                        <a:t> </a:t>
                      </a:r>
                      <a:r>
                        <a:rPr sz="800" dirty="0">
                          <a:latin typeface="Arial"/>
                          <a:cs typeface="Arial"/>
                        </a:rPr>
                        <a:t>3*</a:t>
                      </a:r>
                      <a:endParaRPr sz="800">
                        <a:latin typeface="Arial"/>
                        <a:cs typeface="Arial"/>
                      </a:endParaRPr>
                    </a:p>
                    <a:p>
                      <a:pPr>
                        <a:lnSpc>
                          <a:spcPct val="100000"/>
                        </a:lnSpc>
                      </a:pPr>
                      <a:endParaRPr sz="1100">
                        <a:latin typeface="Times New Roman"/>
                        <a:cs typeface="Times New Roman"/>
                      </a:endParaRPr>
                    </a:p>
                    <a:p>
                      <a:pPr marL="110489">
                        <a:lnSpc>
                          <a:spcPct val="100000"/>
                        </a:lnSpc>
                        <a:spcBef>
                          <a:spcPts val="1195"/>
                        </a:spcBef>
                      </a:pPr>
                      <a:r>
                        <a:rPr sz="800" b="1" spc="-30" dirty="0">
                          <a:latin typeface="Arial"/>
                          <a:cs typeface="Arial"/>
                        </a:rPr>
                        <a:t>Programs</a:t>
                      </a:r>
                      <a:r>
                        <a:rPr sz="800" b="1" spc="-55" dirty="0">
                          <a:latin typeface="Arial"/>
                          <a:cs typeface="Arial"/>
                        </a:rPr>
                        <a:t> </a:t>
                      </a:r>
                      <a:r>
                        <a:rPr sz="800" spc="-70" dirty="0">
                          <a:latin typeface="Arial"/>
                          <a:cs typeface="Arial"/>
                        </a:rPr>
                        <a:t>–</a:t>
                      </a:r>
                      <a:endParaRPr sz="800">
                        <a:latin typeface="Arial"/>
                        <a:cs typeface="Arial"/>
                      </a:endParaRPr>
                    </a:p>
                    <a:p>
                      <a:pPr marL="110489">
                        <a:lnSpc>
                          <a:spcPct val="100000"/>
                        </a:lnSpc>
                        <a:spcBef>
                          <a:spcPts val="190"/>
                        </a:spcBef>
                      </a:pPr>
                      <a:r>
                        <a:rPr sz="800" spc="-5" dirty="0">
                          <a:latin typeface="Arial"/>
                          <a:cs typeface="Arial"/>
                        </a:rPr>
                        <a:t>2Calculate</a:t>
                      </a:r>
                      <a:endParaRPr sz="800">
                        <a:latin typeface="Arial"/>
                        <a:cs typeface="Arial"/>
                      </a:endParaRPr>
                    </a:p>
                  </a:txBody>
                  <a:tcPr marL="0" marR="0" marT="3590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extLst>
                  <a:ext uri="{0D108BD9-81ED-4DB2-BD59-A6C34878D82A}">
                    <a16:rowId xmlns:a16="http://schemas.microsoft.com/office/drawing/2014/main" val="10000"/>
                  </a:ext>
                </a:extLst>
              </a:tr>
              <a:tr h="1494168">
                <a:tc>
                  <a:txBody>
                    <a:bodyPr/>
                    <a:lstStyle/>
                    <a:p>
                      <a:pPr marR="5715"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3.4</a:t>
                      </a:r>
                      <a:endParaRPr sz="800">
                        <a:latin typeface="Arial"/>
                        <a:cs typeface="Arial"/>
                      </a:endParaRPr>
                    </a:p>
                    <a:p>
                      <a:pPr marR="7620" algn="ctr">
                        <a:lnSpc>
                          <a:spcPct val="100000"/>
                        </a:lnSpc>
                        <a:spcBef>
                          <a:spcPts val="790"/>
                        </a:spcBef>
                      </a:pPr>
                      <a:r>
                        <a:rPr sz="800" b="1" dirty="0">
                          <a:latin typeface="Arial"/>
                          <a:cs typeface="Arial"/>
                        </a:rPr>
                        <a:t>Touch</a:t>
                      </a:r>
                      <a:r>
                        <a:rPr sz="800" b="1" spc="-10" dirty="0">
                          <a:latin typeface="Arial"/>
                          <a:cs typeface="Arial"/>
                        </a:rPr>
                        <a:t> </a:t>
                      </a:r>
                      <a:r>
                        <a:rPr sz="800" b="1" dirty="0">
                          <a:latin typeface="Arial"/>
                          <a:cs typeface="Arial"/>
                        </a:rPr>
                        <a:t>Typing</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4</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25" dirty="0">
                          <a:latin typeface="Arial"/>
                          <a:cs typeface="Arial"/>
                        </a:rPr>
                        <a:t> </a:t>
                      </a:r>
                      <a:r>
                        <a:rPr sz="800" dirty="0">
                          <a:latin typeface="Arial"/>
                          <a:cs typeface="Arial"/>
                        </a:rPr>
                        <a:t>–</a:t>
                      </a:r>
                      <a:r>
                        <a:rPr sz="800" spc="-30" dirty="0">
                          <a:latin typeface="Arial"/>
                          <a:cs typeface="Arial"/>
                        </a:rPr>
                        <a:t> </a:t>
                      </a:r>
                      <a:r>
                        <a:rPr sz="800" dirty="0">
                          <a:latin typeface="Arial"/>
                          <a:cs typeface="Arial"/>
                        </a:rPr>
                        <a:t>2Ty</a:t>
                      </a:r>
                      <a:r>
                        <a:rPr sz="800" spc="5" dirty="0">
                          <a:latin typeface="Arial"/>
                          <a:cs typeface="Arial"/>
                        </a:rPr>
                        <a:t>p</a:t>
                      </a:r>
                      <a:r>
                        <a:rPr sz="800" dirty="0">
                          <a:latin typeface="Arial"/>
                          <a:cs typeface="Arial"/>
                        </a:rPr>
                        <a:t>e</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marL="2540"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3.5</a:t>
                      </a:r>
                      <a:endParaRPr sz="800">
                        <a:latin typeface="Arial"/>
                        <a:cs typeface="Arial"/>
                      </a:endParaRPr>
                    </a:p>
                    <a:p>
                      <a:pPr marL="142240" marR="132080" algn="ctr">
                        <a:lnSpc>
                          <a:spcPct val="113100"/>
                        </a:lnSpc>
                        <a:spcBef>
                          <a:spcPts val="600"/>
                        </a:spcBef>
                      </a:pPr>
                      <a:r>
                        <a:rPr sz="800" b="1" spc="-40" dirty="0">
                          <a:latin typeface="Arial"/>
                          <a:cs typeface="Arial"/>
                        </a:rPr>
                        <a:t>Email </a:t>
                      </a:r>
                      <a:r>
                        <a:rPr sz="800" spc="5" dirty="0">
                          <a:latin typeface="Arial"/>
                          <a:cs typeface="Arial"/>
                        </a:rPr>
                        <a:t>(including</a:t>
                      </a:r>
                      <a:r>
                        <a:rPr sz="800" spc="-60" dirty="0">
                          <a:latin typeface="Arial"/>
                          <a:cs typeface="Arial"/>
                        </a:rPr>
                        <a:t> </a:t>
                      </a:r>
                      <a:r>
                        <a:rPr sz="800" spc="-5" dirty="0">
                          <a:latin typeface="Arial"/>
                          <a:cs typeface="Arial"/>
                        </a:rPr>
                        <a:t>email </a:t>
                      </a:r>
                      <a:r>
                        <a:rPr sz="800" spc="-315" dirty="0">
                          <a:latin typeface="Arial"/>
                          <a:cs typeface="Arial"/>
                        </a:rPr>
                        <a:t> </a:t>
                      </a:r>
                      <a:r>
                        <a:rPr sz="800" spc="5" dirty="0">
                          <a:latin typeface="Arial"/>
                          <a:cs typeface="Arial"/>
                        </a:rPr>
                        <a:t>safety)</a:t>
                      </a:r>
                      <a:endParaRPr sz="800">
                        <a:latin typeface="Arial"/>
                        <a:cs typeface="Arial"/>
                      </a:endParaRPr>
                    </a:p>
                    <a:p>
                      <a:pPr marR="100330" algn="ctr">
                        <a:lnSpc>
                          <a:spcPct val="100000"/>
                        </a:lnSpc>
                        <a:spcBef>
                          <a:spcPts val="810"/>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6</a:t>
                      </a:r>
                      <a:endParaRPr sz="800">
                        <a:latin typeface="Arial"/>
                        <a:cs typeface="Arial"/>
                      </a:endParaRPr>
                    </a:p>
                    <a:p>
                      <a:pPr>
                        <a:lnSpc>
                          <a:spcPct val="100000"/>
                        </a:lnSpc>
                      </a:pPr>
                      <a:endParaRPr sz="1100">
                        <a:latin typeface="Times New Roman"/>
                        <a:cs typeface="Times New Roman"/>
                      </a:endParaRPr>
                    </a:p>
                    <a:p>
                      <a:pPr marL="109855" marR="316865">
                        <a:lnSpc>
                          <a:spcPct val="113100"/>
                        </a:lnSpc>
                        <a:spcBef>
                          <a:spcPts val="1005"/>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30"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2Ema</a:t>
                      </a:r>
                      <a:r>
                        <a:rPr sz="800" spc="-10" dirty="0">
                          <a:latin typeface="Arial"/>
                          <a:cs typeface="Arial"/>
                        </a:rPr>
                        <a:t>i</a:t>
                      </a:r>
                      <a:r>
                        <a:rPr sz="800" spc="-5" dirty="0">
                          <a:latin typeface="Arial"/>
                          <a:cs typeface="Arial"/>
                        </a:rPr>
                        <a:t>l</a:t>
                      </a:r>
                      <a:r>
                        <a:rPr sz="800" dirty="0">
                          <a:latin typeface="Arial"/>
                          <a:cs typeface="Arial"/>
                        </a:rPr>
                        <a:t>,  </a:t>
                      </a:r>
                      <a:r>
                        <a:rPr sz="800" spc="-5" dirty="0">
                          <a:latin typeface="Arial"/>
                          <a:cs typeface="Arial"/>
                        </a:rPr>
                        <a:t>2Connect,</a:t>
                      </a:r>
                      <a:r>
                        <a:rPr sz="800" spc="-35" dirty="0">
                          <a:latin typeface="Arial"/>
                          <a:cs typeface="Arial"/>
                        </a:rPr>
                        <a:t> </a:t>
                      </a:r>
                      <a:r>
                        <a:rPr sz="800" spc="-10" dirty="0">
                          <a:latin typeface="Arial"/>
                          <a:cs typeface="Arial"/>
                        </a:rPr>
                        <a:t>2DIY</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C00"/>
                    </a:solidFill>
                  </a:tcPr>
                </a:tc>
                <a:tc>
                  <a:txBody>
                    <a:bodyPr/>
                    <a:lstStyle/>
                    <a:p>
                      <a:pPr marL="19685"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3.6</a:t>
                      </a:r>
                      <a:endParaRPr sz="800">
                        <a:latin typeface="Arial"/>
                        <a:cs typeface="Arial"/>
                      </a:endParaRPr>
                    </a:p>
                    <a:p>
                      <a:pPr marL="19685" algn="ctr">
                        <a:lnSpc>
                          <a:spcPct val="100000"/>
                        </a:lnSpc>
                        <a:spcBef>
                          <a:spcPts val="790"/>
                        </a:spcBef>
                      </a:pPr>
                      <a:r>
                        <a:rPr sz="800" b="1" spc="-35" dirty="0">
                          <a:latin typeface="Arial"/>
                          <a:cs typeface="Arial"/>
                        </a:rPr>
                        <a:t>Branching</a:t>
                      </a:r>
                      <a:r>
                        <a:rPr sz="800" b="1" spc="-30" dirty="0">
                          <a:latin typeface="Arial"/>
                          <a:cs typeface="Arial"/>
                        </a:rPr>
                        <a:t> </a:t>
                      </a:r>
                      <a:r>
                        <a:rPr sz="800" b="1" spc="-25" dirty="0">
                          <a:latin typeface="Arial"/>
                          <a:cs typeface="Arial"/>
                        </a:rPr>
                        <a:t>Databases</a:t>
                      </a:r>
                      <a:endParaRPr sz="800">
                        <a:latin typeface="Arial"/>
                        <a:cs typeface="Arial"/>
                      </a:endParaRPr>
                    </a:p>
                    <a:p>
                      <a:pPr>
                        <a:lnSpc>
                          <a:spcPct val="100000"/>
                        </a:lnSpc>
                      </a:pPr>
                      <a:endParaRPr sz="1100">
                        <a:latin typeface="Times New Roman"/>
                        <a:cs typeface="Times New Roman"/>
                      </a:endParaRPr>
                    </a:p>
                    <a:p>
                      <a:pPr marL="110489">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10" dirty="0">
                          <a:latin typeface="Arial"/>
                          <a:cs typeface="Arial"/>
                        </a:rPr>
                        <a:t> </a:t>
                      </a:r>
                      <a:r>
                        <a:rPr sz="800" dirty="0">
                          <a:latin typeface="Arial"/>
                          <a:cs typeface="Arial"/>
                        </a:rPr>
                        <a:t>–</a:t>
                      </a:r>
                      <a:r>
                        <a:rPr sz="800" spc="-30" dirty="0">
                          <a:latin typeface="Arial"/>
                          <a:cs typeface="Arial"/>
                        </a:rPr>
                        <a:t> </a:t>
                      </a:r>
                      <a:r>
                        <a:rPr sz="800" dirty="0">
                          <a:latin typeface="Arial"/>
                          <a:cs typeface="Arial"/>
                        </a:rPr>
                        <a:t>4</a:t>
                      </a:r>
                      <a:endParaRPr sz="800">
                        <a:latin typeface="Arial"/>
                        <a:cs typeface="Arial"/>
                      </a:endParaRPr>
                    </a:p>
                    <a:p>
                      <a:pPr>
                        <a:lnSpc>
                          <a:spcPct val="100000"/>
                        </a:lnSpc>
                      </a:pPr>
                      <a:endParaRPr sz="1100">
                        <a:latin typeface="Times New Roman"/>
                        <a:cs typeface="Times New Roman"/>
                      </a:endParaRPr>
                    </a:p>
                    <a:p>
                      <a:pPr marL="110489">
                        <a:lnSpc>
                          <a:spcPct val="100000"/>
                        </a:lnSpc>
                        <a:spcBef>
                          <a:spcPts val="1195"/>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25" dirty="0">
                          <a:latin typeface="Arial"/>
                          <a:cs typeface="Arial"/>
                        </a:rPr>
                        <a:t> </a:t>
                      </a:r>
                      <a:r>
                        <a:rPr sz="800" dirty="0">
                          <a:latin typeface="Arial"/>
                          <a:cs typeface="Arial"/>
                        </a:rPr>
                        <a:t>–</a:t>
                      </a:r>
                      <a:r>
                        <a:rPr sz="800" spc="-30" dirty="0">
                          <a:latin typeface="Arial"/>
                          <a:cs typeface="Arial"/>
                        </a:rPr>
                        <a:t> </a:t>
                      </a:r>
                      <a:r>
                        <a:rPr sz="800" dirty="0">
                          <a:latin typeface="Arial"/>
                          <a:cs typeface="Arial"/>
                        </a:rPr>
                        <a:t>2</a:t>
                      </a:r>
                      <a:r>
                        <a:rPr sz="800" spc="5" dirty="0">
                          <a:latin typeface="Arial"/>
                          <a:cs typeface="Arial"/>
                        </a:rPr>
                        <a:t>Q</a:t>
                      </a:r>
                      <a:r>
                        <a:rPr sz="800" spc="-5" dirty="0">
                          <a:latin typeface="Arial"/>
                          <a:cs typeface="Arial"/>
                        </a:rPr>
                        <a:t>u</a:t>
                      </a:r>
                      <a:r>
                        <a:rPr sz="800" dirty="0">
                          <a:latin typeface="Arial"/>
                          <a:cs typeface="Arial"/>
                        </a:rPr>
                        <a:t>e</a:t>
                      </a:r>
                      <a:r>
                        <a:rPr sz="800" spc="5" dirty="0">
                          <a:latin typeface="Arial"/>
                          <a:cs typeface="Arial"/>
                        </a:rPr>
                        <a:t>s</a:t>
                      </a:r>
                      <a:r>
                        <a:rPr sz="800" dirty="0">
                          <a:latin typeface="Arial"/>
                          <a:cs typeface="Arial"/>
                        </a:rPr>
                        <a:t>tion</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extLst>
                  <a:ext uri="{0D108BD9-81ED-4DB2-BD59-A6C34878D82A}">
                    <a16:rowId xmlns:a16="http://schemas.microsoft.com/office/drawing/2014/main" val="10001"/>
                  </a:ext>
                </a:extLst>
              </a:tr>
              <a:tr h="1745919">
                <a:tc>
                  <a:txBody>
                    <a:bodyPr/>
                    <a:lstStyle/>
                    <a:p>
                      <a:pPr marR="5715"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3.7</a:t>
                      </a:r>
                      <a:endParaRPr sz="800">
                        <a:latin typeface="Arial"/>
                        <a:cs typeface="Arial"/>
                      </a:endParaRPr>
                    </a:p>
                    <a:p>
                      <a:pPr marR="4445" algn="ctr">
                        <a:lnSpc>
                          <a:spcPct val="100000"/>
                        </a:lnSpc>
                        <a:spcBef>
                          <a:spcPts val="790"/>
                        </a:spcBef>
                      </a:pPr>
                      <a:r>
                        <a:rPr sz="800" b="1" spc="-35" dirty="0">
                          <a:latin typeface="Arial"/>
                          <a:cs typeface="Arial"/>
                        </a:rPr>
                        <a:t>Simulations</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3</a:t>
                      </a:r>
                      <a:endParaRPr sz="800">
                        <a:latin typeface="Arial"/>
                        <a:cs typeface="Arial"/>
                      </a:endParaRPr>
                    </a:p>
                    <a:p>
                      <a:pPr>
                        <a:lnSpc>
                          <a:spcPct val="100000"/>
                        </a:lnSpc>
                      </a:pPr>
                      <a:endParaRPr sz="1100">
                        <a:latin typeface="Times New Roman"/>
                        <a:cs typeface="Times New Roman"/>
                      </a:endParaRPr>
                    </a:p>
                    <a:p>
                      <a:pPr marL="93980">
                        <a:lnSpc>
                          <a:spcPct val="100000"/>
                        </a:lnSpc>
                        <a:spcBef>
                          <a:spcPts val="1195"/>
                        </a:spcBef>
                      </a:pPr>
                      <a:r>
                        <a:rPr sz="800" b="1" spc="-30" dirty="0">
                          <a:latin typeface="Arial"/>
                          <a:cs typeface="Arial"/>
                        </a:rPr>
                        <a:t>Programs</a:t>
                      </a:r>
                      <a:r>
                        <a:rPr sz="800" b="1" spc="-55" dirty="0">
                          <a:latin typeface="Arial"/>
                          <a:cs typeface="Arial"/>
                        </a:rPr>
                        <a:t> </a:t>
                      </a:r>
                      <a:r>
                        <a:rPr sz="800" spc="-70" dirty="0">
                          <a:latin typeface="Arial"/>
                          <a:cs typeface="Arial"/>
                        </a:rPr>
                        <a:t>–</a:t>
                      </a:r>
                      <a:endParaRPr sz="800">
                        <a:latin typeface="Arial"/>
                        <a:cs typeface="Arial"/>
                      </a:endParaRPr>
                    </a:p>
                    <a:p>
                      <a:pPr marL="93980">
                        <a:lnSpc>
                          <a:spcPct val="100000"/>
                        </a:lnSpc>
                        <a:spcBef>
                          <a:spcPts val="204"/>
                        </a:spcBef>
                      </a:pPr>
                      <a:r>
                        <a:rPr sz="800" spc="-5" dirty="0">
                          <a:latin typeface="Arial"/>
                          <a:cs typeface="Arial"/>
                        </a:rPr>
                        <a:t>2Simulate,</a:t>
                      </a:r>
                      <a:r>
                        <a:rPr sz="800" spc="-50" dirty="0">
                          <a:latin typeface="Arial"/>
                          <a:cs typeface="Arial"/>
                        </a:rPr>
                        <a:t> </a:t>
                      </a:r>
                      <a:r>
                        <a:rPr sz="800" spc="5" dirty="0">
                          <a:latin typeface="Arial"/>
                          <a:cs typeface="Arial"/>
                        </a:rPr>
                        <a:t>2Publish</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marL="2540" algn="ctr">
                        <a:lnSpc>
                          <a:spcPct val="100000"/>
                        </a:lnSpc>
                        <a:spcBef>
                          <a:spcPts val="525"/>
                        </a:spcBef>
                      </a:pPr>
                      <a:r>
                        <a:rPr sz="800" b="1" spc="-5" dirty="0">
                          <a:latin typeface="Arial"/>
                          <a:cs typeface="Arial"/>
                        </a:rPr>
                        <a:t>Unit</a:t>
                      </a:r>
                      <a:r>
                        <a:rPr sz="800" b="1" spc="-50" dirty="0">
                          <a:latin typeface="Arial"/>
                          <a:cs typeface="Arial"/>
                        </a:rPr>
                        <a:t> </a:t>
                      </a:r>
                      <a:r>
                        <a:rPr sz="800" b="1" spc="20" dirty="0">
                          <a:latin typeface="Arial"/>
                          <a:cs typeface="Arial"/>
                        </a:rPr>
                        <a:t>3.8</a:t>
                      </a:r>
                      <a:endParaRPr sz="800">
                        <a:latin typeface="Arial"/>
                        <a:cs typeface="Arial"/>
                      </a:endParaRPr>
                    </a:p>
                    <a:p>
                      <a:pPr marL="3175" algn="ctr">
                        <a:lnSpc>
                          <a:spcPct val="100000"/>
                        </a:lnSpc>
                        <a:spcBef>
                          <a:spcPts val="790"/>
                        </a:spcBef>
                      </a:pPr>
                      <a:r>
                        <a:rPr sz="800" b="1" spc="-25" dirty="0">
                          <a:latin typeface="Arial"/>
                          <a:cs typeface="Arial"/>
                        </a:rPr>
                        <a:t>Graphing</a:t>
                      </a:r>
                      <a:endParaRPr sz="800">
                        <a:latin typeface="Arial"/>
                        <a:cs typeface="Arial"/>
                      </a:endParaRPr>
                    </a:p>
                    <a:p>
                      <a:pPr>
                        <a:lnSpc>
                          <a:spcPct val="100000"/>
                        </a:lnSpc>
                      </a:pPr>
                      <a:endParaRPr sz="1100">
                        <a:latin typeface="Times New Roman"/>
                        <a:cs typeface="Times New Roman"/>
                      </a:endParaRPr>
                    </a:p>
                    <a:p>
                      <a:pPr marL="635" algn="ctr">
                        <a:lnSpc>
                          <a:spcPct val="100000"/>
                        </a:lnSpc>
                        <a:spcBef>
                          <a:spcPts val="1195"/>
                        </a:spcBef>
                      </a:pPr>
                      <a:r>
                        <a:rPr sz="800" b="1" dirty="0">
                          <a:latin typeface="Arial"/>
                          <a:cs typeface="Arial"/>
                        </a:rPr>
                        <a:t>Num</a:t>
                      </a:r>
                      <a:r>
                        <a:rPr sz="800" b="1" spc="5" dirty="0">
                          <a:latin typeface="Arial"/>
                          <a:cs typeface="Arial"/>
                        </a:rPr>
                        <a:t>b</a:t>
                      </a:r>
                      <a:r>
                        <a:rPr sz="800" b="1" dirty="0">
                          <a:latin typeface="Arial"/>
                          <a:cs typeface="Arial"/>
                        </a:rPr>
                        <a:t>er</a:t>
                      </a:r>
                      <a:r>
                        <a:rPr sz="800" b="1" spc="-10" dirty="0">
                          <a:latin typeface="Arial"/>
                          <a:cs typeface="Arial"/>
                        </a:rPr>
                        <a:t> </a:t>
                      </a:r>
                      <a:r>
                        <a:rPr sz="800" b="1" dirty="0">
                          <a:latin typeface="Arial"/>
                          <a:cs typeface="Arial"/>
                        </a:rPr>
                        <a:t>of</a:t>
                      </a:r>
                      <a:r>
                        <a:rPr sz="800" b="1" spc="-15" dirty="0">
                          <a:latin typeface="Arial"/>
                          <a:cs typeface="Arial"/>
                        </a:rPr>
                        <a:t> </a:t>
                      </a:r>
                      <a:r>
                        <a:rPr sz="800" b="1" spc="-5" dirty="0">
                          <a:latin typeface="Arial"/>
                          <a:cs typeface="Arial"/>
                        </a:rPr>
                        <a:t>l</a:t>
                      </a:r>
                      <a:r>
                        <a:rPr sz="800" b="1" dirty="0">
                          <a:latin typeface="Arial"/>
                          <a:cs typeface="Arial"/>
                        </a:rPr>
                        <a:t>esso</a:t>
                      </a:r>
                      <a:r>
                        <a:rPr sz="800" b="1" spc="-10" dirty="0">
                          <a:latin typeface="Arial"/>
                          <a:cs typeface="Arial"/>
                        </a:rPr>
                        <a:t>n</a:t>
                      </a:r>
                      <a:r>
                        <a:rPr sz="800" b="1" dirty="0">
                          <a:latin typeface="Arial"/>
                          <a:cs typeface="Arial"/>
                        </a:rPr>
                        <a:t>s</a:t>
                      </a:r>
                      <a:r>
                        <a:rPr sz="800" b="1" spc="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2</a:t>
                      </a:r>
                      <a:endParaRPr sz="800">
                        <a:latin typeface="Arial"/>
                        <a:cs typeface="Arial"/>
                      </a:endParaRPr>
                    </a:p>
                    <a:p>
                      <a:pPr>
                        <a:lnSpc>
                          <a:spcPct val="100000"/>
                        </a:lnSpc>
                      </a:pPr>
                      <a:endParaRPr sz="1100">
                        <a:latin typeface="Times New Roman"/>
                        <a:cs typeface="Times New Roman"/>
                      </a:endParaRPr>
                    </a:p>
                    <a:p>
                      <a:pPr marL="1905" algn="ctr">
                        <a:lnSpc>
                          <a:spcPct val="100000"/>
                        </a:lnSpc>
                        <a:spcBef>
                          <a:spcPts val="1060"/>
                        </a:spcBef>
                      </a:pPr>
                      <a:r>
                        <a:rPr sz="800" b="1" dirty="0">
                          <a:latin typeface="Arial"/>
                          <a:cs typeface="Arial"/>
                        </a:rPr>
                        <a:t>Pr</a:t>
                      </a:r>
                      <a:r>
                        <a:rPr sz="800" b="1" spc="-5" dirty="0">
                          <a:latin typeface="Arial"/>
                          <a:cs typeface="Arial"/>
                        </a:rPr>
                        <a:t>o</a:t>
                      </a:r>
                      <a:r>
                        <a:rPr sz="800" b="1" spc="-10" dirty="0">
                          <a:latin typeface="Arial"/>
                          <a:cs typeface="Arial"/>
                        </a:rPr>
                        <a:t>g</a:t>
                      </a:r>
                      <a:r>
                        <a:rPr sz="800" b="1" dirty="0">
                          <a:latin typeface="Arial"/>
                          <a:cs typeface="Arial"/>
                        </a:rPr>
                        <a:t>r</a:t>
                      </a:r>
                      <a:r>
                        <a:rPr sz="800" b="1" spc="5" dirty="0">
                          <a:latin typeface="Arial"/>
                          <a:cs typeface="Arial"/>
                        </a:rPr>
                        <a:t>a</a:t>
                      </a:r>
                      <a:r>
                        <a:rPr sz="800" b="1" dirty="0">
                          <a:latin typeface="Arial"/>
                          <a:cs typeface="Arial"/>
                        </a:rPr>
                        <a:t>ms</a:t>
                      </a:r>
                      <a:r>
                        <a:rPr sz="800" b="1" spc="-25" dirty="0">
                          <a:latin typeface="Arial"/>
                          <a:cs typeface="Arial"/>
                        </a:rPr>
                        <a:t> </a:t>
                      </a:r>
                      <a:r>
                        <a:rPr sz="800" dirty="0">
                          <a:latin typeface="Arial"/>
                          <a:cs typeface="Arial"/>
                        </a:rPr>
                        <a:t>–</a:t>
                      </a:r>
                      <a:r>
                        <a:rPr sz="800" spc="-25" dirty="0">
                          <a:latin typeface="Arial"/>
                          <a:cs typeface="Arial"/>
                        </a:rPr>
                        <a:t> </a:t>
                      </a:r>
                      <a:r>
                        <a:rPr sz="800" dirty="0">
                          <a:latin typeface="Arial"/>
                          <a:cs typeface="Arial"/>
                        </a:rPr>
                        <a:t>2Graph</a:t>
                      </a:r>
                      <a:endParaRPr sz="800">
                        <a:latin typeface="Arial"/>
                        <a:cs typeface="Arial"/>
                      </a:endParaRPr>
                    </a:p>
                  </a:txBody>
                  <a:tcPr marL="0" marR="0" marT="4712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marL="311150" marR="267970" indent="1270" algn="ctr">
                        <a:lnSpc>
                          <a:spcPct val="113100"/>
                        </a:lnSpc>
                        <a:spcBef>
                          <a:spcPts val="335"/>
                        </a:spcBef>
                      </a:pPr>
                      <a:r>
                        <a:rPr sz="800" b="1" spc="-5" dirty="0">
                          <a:latin typeface="Arial"/>
                          <a:cs typeface="Arial"/>
                        </a:rPr>
                        <a:t>Unit </a:t>
                      </a:r>
                      <a:r>
                        <a:rPr sz="800" b="1" spc="20" dirty="0">
                          <a:latin typeface="Arial"/>
                          <a:cs typeface="Arial"/>
                        </a:rPr>
                        <a:t>3.9 </a:t>
                      </a:r>
                      <a:r>
                        <a:rPr sz="800" b="1" spc="25" dirty="0">
                          <a:latin typeface="Arial"/>
                          <a:cs typeface="Arial"/>
                        </a:rPr>
                        <a:t> </a:t>
                      </a:r>
                      <a:r>
                        <a:rPr sz="800" b="1" dirty="0">
                          <a:latin typeface="Arial"/>
                          <a:cs typeface="Arial"/>
                        </a:rPr>
                        <a:t>Pres</a:t>
                      </a:r>
                      <a:r>
                        <a:rPr sz="800" b="1" spc="-5" dirty="0">
                          <a:latin typeface="Arial"/>
                          <a:cs typeface="Arial"/>
                        </a:rPr>
                        <a:t>e</a:t>
                      </a:r>
                      <a:r>
                        <a:rPr sz="800" b="1" dirty="0">
                          <a:latin typeface="Arial"/>
                          <a:cs typeface="Arial"/>
                        </a:rPr>
                        <a:t>nting</a:t>
                      </a:r>
                      <a:r>
                        <a:rPr sz="800" b="1" spc="-15" dirty="0">
                          <a:latin typeface="Arial"/>
                          <a:cs typeface="Arial"/>
                        </a:rPr>
                        <a:t> </a:t>
                      </a:r>
                      <a:r>
                        <a:rPr sz="800" b="1" spc="5" dirty="0">
                          <a:latin typeface="Arial"/>
                          <a:cs typeface="Arial"/>
                        </a:rPr>
                        <a:t>(</a:t>
                      </a:r>
                      <a:r>
                        <a:rPr sz="800" b="1" dirty="0">
                          <a:latin typeface="Arial"/>
                          <a:cs typeface="Arial"/>
                        </a:rPr>
                        <a:t>with</a:t>
                      </a:r>
                      <a:endParaRPr sz="800">
                        <a:latin typeface="Arial"/>
                        <a:cs typeface="Arial"/>
                      </a:endParaRPr>
                    </a:p>
                    <a:p>
                      <a:pPr marL="130175" marR="88900" algn="ctr">
                        <a:lnSpc>
                          <a:spcPct val="113300"/>
                        </a:lnSpc>
                        <a:spcBef>
                          <a:spcPts val="15"/>
                        </a:spcBef>
                      </a:pPr>
                      <a:r>
                        <a:rPr sz="800" b="1" dirty="0">
                          <a:latin typeface="Arial"/>
                          <a:cs typeface="Arial"/>
                        </a:rPr>
                        <a:t>Micr</a:t>
                      </a:r>
                      <a:r>
                        <a:rPr sz="800" b="1" spc="-5" dirty="0">
                          <a:latin typeface="Arial"/>
                          <a:cs typeface="Arial"/>
                        </a:rPr>
                        <a:t>o</a:t>
                      </a:r>
                      <a:r>
                        <a:rPr sz="800" b="1" dirty="0">
                          <a:latin typeface="Arial"/>
                          <a:cs typeface="Arial"/>
                        </a:rPr>
                        <a:t>so</a:t>
                      </a:r>
                      <a:r>
                        <a:rPr sz="800" b="1" spc="-5" dirty="0">
                          <a:latin typeface="Arial"/>
                          <a:cs typeface="Arial"/>
                        </a:rPr>
                        <a:t>f</a:t>
                      </a:r>
                      <a:r>
                        <a:rPr sz="800" b="1" dirty="0">
                          <a:latin typeface="Arial"/>
                          <a:cs typeface="Arial"/>
                        </a:rPr>
                        <a:t>t</a:t>
                      </a:r>
                      <a:r>
                        <a:rPr sz="800" b="1" spc="-5" dirty="0">
                          <a:latin typeface="Arial"/>
                          <a:cs typeface="Arial"/>
                        </a:rPr>
                        <a:t> </a:t>
                      </a:r>
                      <a:r>
                        <a:rPr sz="800" b="1" dirty="0">
                          <a:latin typeface="Arial"/>
                          <a:cs typeface="Arial"/>
                        </a:rPr>
                        <a:t>P</a:t>
                      </a:r>
                      <a:r>
                        <a:rPr sz="800" b="1" spc="-10" dirty="0">
                          <a:latin typeface="Arial"/>
                          <a:cs typeface="Arial"/>
                        </a:rPr>
                        <a:t>o</a:t>
                      </a:r>
                      <a:r>
                        <a:rPr sz="800" b="1" dirty="0">
                          <a:latin typeface="Arial"/>
                          <a:cs typeface="Arial"/>
                        </a:rPr>
                        <a:t>werP</a:t>
                      </a:r>
                      <a:r>
                        <a:rPr sz="800" b="1" spc="-10" dirty="0">
                          <a:latin typeface="Arial"/>
                          <a:cs typeface="Arial"/>
                        </a:rPr>
                        <a:t>o</a:t>
                      </a:r>
                      <a:r>
                        <a:rPr sz="800" b="1" dirty="0">
                          <a:latin typeface="Arial"/>
                          <a:cs typeface="Arial"/>
                        </a:rPr>
                        <a:t>int  </a:t>
                      </a:r>
                      <a:r>
                        <a:rPr sz="800" b="1" spc="-30" dirty="0">
                          <a:latin typeface="Arial"/>
                          <a:cs typeface="Arial"/>
                        </a:rPr>
                        <a:t>or</a:t>
                      </a:r>
                      <a:r>
                        <a:rPr sz="800" b="1" spc="-20" dirty="0">
                          <a:latin typeface="Arial"/>
                          <a:cs typeface="Arial"/>
                        </a:rPr>
                        <a:t> </a:t>
                      </a:r>
                      <a:r>
                        <a:rPr sz="800" b="1" spc="-40" dirty="0">
                          <a:latin typeface="Arial"/>
                          <a:cs typeface="Arial"/>
                        </a:rPr>
                        <a:t>Google</a:t>
                      </a:r>
                      <a:r>
                        <a:rPr sz="800" b="1" spc="-15" dirty="0">
                          <a:latin typeface="Arial"/>
                          <a:cs typeface="Arial"/>
                        </a:rPr>
                        <a:t> </a:t>
                      </a:r>
                      <a:r>
                        <a:rPr sz="800" b="1" spc="-30" dirty="0">
                          <a:latin typeface="Arial"/>
                          <a:cs typeface="Arial"/>
                        </a:rPr>
                        <a:t>Slides)</a:t>
                      </a:r>
                      <a:endParaRPr sz="800">
                        <a:latin typeface="Arial"/>
                        <a:cs typeface="Arial"/>
                      </a:endParaRPr>
                    </a:p>
                    <a:p>
                      <a:pPr>
                        <a:lnSpc>
                          <a:spcPct val="100000"/>
                        </a:lnSpc>
                        <a:spcBef>
                          <a:spcPts val="30"/>
                        </a:spcBef>
                      </a:pPr>
                      <a:endParaRPr sz="1000">
                        <a:latin typeface="Times New Roman"/>
                        <a:cs typeface="Times New Roman"/>
                      </a:endParaRPr>
                    </a:p>
                    <a:p>
                      <a:pPr marL="110489" marR="74295">
                        <a:lnSpc>
                          <a:spcPct val="113599"/>
                        </a:lnSpc>
                      </a:pPr>
                      <a:r>
                        <a:rPr sz="800" b="1" spc="-5" dirty="0">
                          <a:latin typeface="Arial"/>
                          <a:cs typeface="Arial"/>
                        </a:rPr>
                        <a:t>N</a:t>
                      </a:r>
                      <a:r>
                        <a:rPr sz="800" b="1" spc="5" dirty="0">
                          <a:latin typeface="Arial"/>
                          <a:cs typeface="Arial"/>
                        </a:rPr>
                        <a:t>u</a:t>
                      </a:r>
                      <a:r>
                        <a:rPr sz="800" b="1" dirty="0">
                          <a:latin typeface="Arial"/>
                          <a:cs typeface="Arial"/>
                        </a:rPr>
                        <a:t>mb</a:t>
                      </a:r>
                      <a:r>
                        <a:rPr sz="800" b="1" spc="-10" dirty="0">
                          <a:latin typeface="Arial"/>
                          <a:cs typeface="Arial"/>
                        </a:rPr>
                        <a:t>e</a:t>
                      </a:r>
                      <a:r>
                        <a:rPr sz="800" b="1" dirty="0">
                          <a:latin typeface="Arial"/>
                          <a:cs typeface="Arial"/>
                        </a:rPr>
                        <a:t>r</a:t>
                      </a:r>
                      <a:r>
                        <a:rPr sz="800" b="1" spc="-10" dirty="0">
                          <a:latin typeface="Arial"/>
                          <a:cs typeface="Arial"/>
                        </a:rPr>
                        <a:t> </a:t>
                      </a:r>
                      <a:r>
                        <a:rPr sz="800" b="1" spc="-5" dirty="0">
                          <a:latin typeface="Arial"/>
                          <a:cs typeface="Arial"/>
                        </a:rPr>
                        <a:t>o</a:t>
                      </a:r>
                      <a:r>
                        <a:rPr sz="800" b="1" dirty="0">
                          <a:latin typeface="Arial"/>
                          <a:cs typeface="Arial"/>
                        </a:rPr>
                        <a:t>f</a:t>
                      </a:r>
                      <a:r>
                        <a:rPr sz="800" b="1" spc="-10" dirty="0">
                          <a:latin typeface="Arial"/>
                          <a:cs typeface="Arial"/>
                        </a:rPr>
                        <a:t> </a:t>
                      </a:r>
                      <a:r>
                        <a:rPr sz="800" b="1" dirty="0">
                          <a:latin typeface="Arial"/>
                          <a:cs typeface="Arial"/>
                        </a:rPr>
                        <a:t>Lessons</a:t>
                      </a:r>
                      <a:r>
                        <a:rPr sz="800" b="1" spc="-20" dirty="0">
                          <a:latin typeface="Arial"/>
                          <a:cs typeface="Arial"/>
                        </a:rPr>
                        <a:t> </a:t>
                      </a:r>
                      <a:r>
                        <a:rPr sz="800" dirty="0">
                          <a:latin typeface="Arial"/>
                          <a:cs typeface="Arial"/>
                        </a:rPr>
                        <a:t>–  5</a:t>
                      </a:r>
                      <a:r>
                        <a:rPr sz="800" spc="-25" dirty="0">
                          <a:latin typeface="Arial"/>
                          <a:cs typeface="Arial"/>
                        </a:rPr>
                        <a:t> </a:t>
                      </a:r>
                      <a:r>
                        <a:rPr sz="800" dirty="0">
                          <a:latin typeface="Arial"/>
                          <a:cs typeface="Arial"/>
                        </a:rPr>
                        <a:t>or</a:t>
                      </a:r>
                      <a:r>
                        <a:rPr sz="800" spc="-20" dirty="0">
                          <a:latin typeface="Arial"/>
                          <a:cs typeface="Arial"/>
                        </a:rPr>
                        <a:t> </a:t>
                      </a:r>
                      <a:r>
                        <a:rPr sz="800" dirty="0">
                          <a:latin typeface="Arial"/>
                          <a:cs typeface="Arial"/>
                        </a:rPr>
                        <a:t>6</a:t>
                      </a:r>
                      <a:r>
                        <a:rPr sz="800" spc="-75" dirty="0">
                          <a:latin typeface="Arial"/>
                          <a:cs typeface="Arial"/>
                        </a:rPr>
                        <a:t> </a:t>
                      </a:r>
                      <a:r>
                        <a:rPr sz="700" spc="-5" dirty="0">
                          <a:latin typeface="Arial"/>
                          <a:cs typeface="Arial"/>
                        </a:rPr>
                        <a:t>(</a:t>
                      </a:r>
                      <a:r>
                        <a:rPr sz="700" dirty="0">
                          <a:latin typeface="Arial"/>
                          <a:cs typeface="Arial"/>
                        </a:rPr>
                        <a:t>v</a:t>
                      </a:r>
                      <a:r>
                        <a:rPr sz="700" spc="5" dirty="0">
                          <a:latin typeface="Arial"/>
                          <a:cs typeface="Arial"/>
                        </a:rPr>
                        <a:t>er</a:t>
                      </a:r>
                      <a:r>
                        <a:rPr sz="700" dirty="0">
                          <a:latin typeface="Arial"/>
                          <a:cs typeface="Arial"/>
                        </a:rPr>
                        <a:t>s</a:t>
                      </a:r>
                      <a:r>
                        <a:rPr sz="700" spc="-5" dirty="0">
                          <a:latin typeface="Arial"/>
                          <a:cs typeface="Arial"/>
                        </a:rPr>
                        <a:t>io</a:t>
                      </a:r>
                      <a:r>
                        <a:rPr sz="700" dirty="0">
                          <a:latin typeface="Arial"/>
                          <a:cs typeface="Arial"/>
                        </a:rPr>
                        <a:t>n</a:t>
                      </a:r>
                      <a:r>
                        <a:rPr sz="700" spc="-25" dirty="0">
                          <a:latin typeface="Arial"/>
                          <a:cs typeface="Arial"/>
                        </a:rPr>
                        <a:t> </a:t>
                      </a:r>
                      <a:r>
                        <a:rPr sz="700" spc="5" dirty="0">
                          <a:latin typeface="Arial"/>
                          <a:cs typeface="Arial"/>
                        </a:rPr>
                        <a:t>de</a:t>
                      </a:r>
                      <a:r>
                        <a:rPr sz="700" dirty="0">
                          <a:latin typeface="Arial"/>
                          <a:cs typeface="Arial"/>
                        </a:rPr>
                        <a:t>p</a:t>
                      </a:r>
                      <a:r>
                        <a:rPr sz="700" spc="5" dirty="0">
                          <a:latin typeface="Arial"/>
                          <a:cs typeface="Arial"/>
                        </a:rPr>
                        <a:t>e</a:t>
                      </a:r>
                      <a:r>
                        <a:rPr sz="700" dirty="0">
                          <a:latin typeface="Arial"/>
                          <a:cs typeface="Arial"/>
                        </a:rPr>
                        <a:t>nd</a:t>
                      </a:r>
                      <a:r>
                        <a:rPr sz="700" spc="5" dirty="0">
                          <a:latin typeface="Arial"/>
                          <a:cs typeface="Arial"/>
                        </a:rPr>
                        <a:t>e</a:t>
                      </a:r>
                      <a:r>
                        <a:rPr sz="700" dirty="0">
                          <a:latin typeface="Arial"/>
                          <a:cs typeface="Arial"/>
                        </a:rPr>
                        <a:t>n</a:t>
                      </a:r>
                      <a:r>
                        <a:rPr sz="700" spc="5" dirty="0">
                          <a:latin typeface="Arial"/>
                          <a:cs typeface="Arial"/>
                        </a:rPr>
                        <a:t>t</a:t>
                      </a:r>
                      <a:r>
                        <a:rPr sz="700" dirty="0">
                          <a:latin typeface="Arial"/>
                          <a:cs typeface="Arial"/>
                        </a:rPr>
                        <a:t>)  </a:t>
                      </a:r>
                      <a:r>
                        <a:rPr sz="800" b="1" dirty="0">
                          <a:latin typeface="Arial"/>
                          <a:cs typeface="Arial"/>
                        </a:rPr>
                        <a:t>M</a:t>
                      </a:r>
                      <a:r>
                        <a:rPr sz="800" b="1" spc="5" dirty="0">
                          <a:latin typeface="Arial"/>
                          <a:cs typeface="Arial"/>
                        </a:rPr>
                        <a:t>a</a:t>
                      </a:r>
                      <a:r>
                        <a:rPr sz="800" b="1" spc="-5" dirty="0">
                          <a:latin typeface="Arial"/>
                          <a:cs typeface="Arial"/>
                        </a:rPr>
                        <a:t>i</a:t>
                      </a:r>
                      <a:r>
                        <a:rPr sz="800" b="1" dirty="0">
                          <a:latin typeface="Arial"/>
                          <a:cs typeface="Arial"/>
                        </a:rPr>
                        <a:t>n</a:t>
                      </a:r>
                      <a:r>
                        <a:rPr sz="800" b="1" spc="-25" dirty="0">
                          <a:latin typeface="Arial"/>
                          <a:cs typeface="Arial"/>
                        </a:rPr>
                        <a:t> </a:t>
                      </a:r>
                      <a:r>
                        <a:rPr sz="800" b="1" spc="-5" dirty="0">
                          <a:latin typeface="Arial"/>
                          <a:cs typeface="Arial"/>
                        </a:rPr>
                        <a:t>P</a:t>
                      </a:r>
                      <a:r>
                        <a:rPr sz="800" b="1" spc="5" dirty="0">
                          <a:latin typeface="Arial"/>
                          <a:cs typeface="Arial"/>
                        </a:rPr>
                        <a:t>r</a:t>
                      </a:r>
                      <a:r>
                        <a:rPr sz="800" b="1" dirty="0">
                          <a:latin typeface="Arial"/>
                          <a:cs typeface="Arial"/>
                        </a:rPr>
                        <a:t>og</a:t>
                      </a:r>
                      <a:r>
                        <a:rPr sz="800" b="1" spc="5" dirty="0">
                          <a:latin typeface="Arial"/>
                          <a:cs typeface="Arial"/>
                        </a:rPr>
                        <a:t>ra</a:t>
                      </a:r>
                      <a:r>
                        <a:rPr sz="800" b="1" dirty="0">
                          <a:latin typeface="Arial"/>
                          <a:cs typeface="Arial"/>
                        </a:rPr>
                        <a:t>m</a:t>
                      </a:r>
                      <a:r>
                        <a:rPr sz="800" b="1" spc="-5" dirty="0">
                          <a:latin typeface="Arial"/>
                          <a:cs typeface="Arial"/>
                        </a:rPr>
                        <a:t> </a:t>
                      </a:r>
                      <a:r>
                        <a:rPr sz="800" dirty="0">
                          <a:latin typeface="Arial"/>
                          <a:cs typeface="Arial"/>
                        </a:rPr>
                        <a:t>–</a:t>
                      </a:r>
                      <a:r>
                        <a:rPr sz="800" spc="-15" dirty="0">
                          <a:latin typeface="Arial"/>
                          <a:cs typeface="Arial"/>
                        </a:rPr>
                        <a:t> </a:t>
                      </a:r>
                      <a:r>
                        <a:rPr sz="800" dirty="0">
                          <a:latin typeface="Arial"/>
                          <a:cs typeface="Arial"/>
                        </a:rPr>
                        <a:t>MS  </a:t>
                      </a:r>
                      <a:r>
                        <a:rPr sz="800" spc="15" dirty="0">
                          <a:latin typeface="Arial"/>
                          <a:cs typeface="Arial"/>
                        </a:rPr>
                        <a:t>PowerPoint </a:t>
                      </a:r>
                      <a:r>
                        <a:rPr sz="800" spc="10" dirty="0">
                          <a:latin typeface="Arial"/>
                          <a:cs typeface="Arial"/>
                        </a:rPr>
                        <a:t>or </a:t>
                      </a:r>
                      <a:r>
                        <a:rPr sz="800" spc="-15" dirty="0">
                          <a:latin typeface="Arial"/>
                          <a:cs typeface="Arial"/>
                        </a:rPr>
                        <a:t>Google </a:t>
                      </a:r>
                      <a:r>
                        <a:rPr sz="800" spc="-10" dirty="0">
                          <a:latin typeface="Arial"/>
                          <a:cs typeface="Arial"/>
                        </a:rPr>
                        <a:t> </a:t>
                      </a:r>
                      <a:r>
                        <a:rPr sz="800" spc="-15" dirty="0">
                          <a:latin typeface="Arial"/>
                          <a:cs typeface="Arial"/>
                        </a:rPr>
                        <a:t>Slides</a:t>
                      </a:r>
                      <a:endParaRPr sz="800">
                        <a:latin typeface="Arial"/>
                        <a:cs typeface="Arial"/>
                      </a:endParaRPr>
                    </a:p>
                  </a:txBody>
                  <a:tcPr marL="0" marR="0" marT="3007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extLst>
                  <a:ext uri="{0D108BD9-81ED-4DB2-BD59-A6C34878D82A}">
                    <a16:rowId xmlns:a16="http://schemas.microsoft.com/office/drawing/2014/main" val="10002"/>
                  </a:ext>
                </a:extLst>
              </a:tr>
            </a:tbl>
          </a:graphicData>
        </a:graphic>
      </p:graphicFrame>
      <p:pic>
        <p:nvPicPr>
          <p:cNvPr id="7" name="object 7"/>
          <p:cNvPicPr/>
          <p:nvPr/>
        </p:nvPicPr>
        <p:blipFill>
          <a:blip r:embed="rId2" cstate="print"/>
          <a:stretch>
            <a:fillRect/>
          </a:stretch>
        </p:blipFill>
        <p:spPr>
          <a:xfrm>
            <a:off x="4707112" y="589318"/>
            <a:ext cx="2740131" cy="53860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539561" y="896405"/>
          <a:ext cx="9825987" cy="5870575"/>
        </p:xfrm>
        <a:graphic>
          <a:graphicData uri="http://schemas.openxmlformats.org/drawingml/2006/table">
            <a:tbl>
              <a:tblPr firstRow="1" bandRow="1">
                <a:tableStyleId>{2D5ABB26-0587-4C30-8999-92F81FD0307C}</a:tableStyleId>
              </a:tblPr>
              <a:tblGrid>
                <a:gridCol w="1402080">
                  <a:extLst>
                    <a:ext uri="{9D8B030D-6E8A-4147-A177-3AD203B41FA5}">
                      <a16:colId xmlns:a16="http://schemas.microsoft.com/office/drawing/2014/main" val="20000"/>
                    </a:ext>
                  </a:extLst>
                </a:gridCol>
                <a:gridCol w="1403984">
                  <a:extLst>
                    <a:ext uri="{9D8B030D-6E8A-4147-A177-3AD203B41FA5}">
                      <a16:colId xmlns:a16="http://schemas.microsoft.com/office/drawing/2014/main" val="20001"/>
                    </a:ext>
                  </a:extLst>
                </a:gridCol>
                <a:gridCol w="1403985">
                  <a:extLst>
                    <a:ext uri="{9D8B030D-6E8A-4147-A177-3AD203B41FA5}">
                      <a16:colId xmlns:a16="http://schemas.microsoft.com/office/drawing/2014/main" val="20002"/>
                    </a:ext>
                  </a:extLst>
                </a:gridCol>
                <a:gridCol w="1403985">
                  <a:extLst>
                    <a:ext uri="{9D8B030D-6E8A-4147-A177-3AD203B41FA5}">
                      <a16:colId xmlns:a16="http://schemas.microsoft.com/office/drawing/2014/main" val="20003"/>
                    </a:ext>
                  </a:extLst>
                </a:gridCol>
                <a:gridCol w="1403985">
                  <a:extLst>
                    <a:ext uri="{9D8B030D-6E8A-4147-A177-3AD203B41FA5}">
                      <a16:colId xmlns:a16="http://schemas.microsoft.com/office/drawing/2014/main" val="20004"/>
                    </a:ext>
                  </a:extLst>
                </a:gridCol>
                <a:gridCol w="1403984">
                  <a:extLst>
                    <a:ext uri="{9D8B030D-6E8A-4147-A177-3AD203B41FA5}">
                      <a16:colId xmlns:a16="http://schemas.microsoft.com/office/drawing/2014/main" val="20005"/>
                    </a:ext>
                  </a:extLst>
                </a:gridCol>
                <a:gridCol w="1403984">
                  <a:extLst>
                    <a:ext uri="{9D8B030D-6E8A-4147-A177-3AD203B41FA5}">
                      <a16:colId xmlns:a16="http://schemas.microsoft.com/office/drawing/2014/main" val="20006"/>
                    </a:ext>
                  </a:extLst>
                </a:gridCol>
              </a:tblGrid>
              <a:tr h="287655">
                <a:tc gridSpan="4">
                  <a:txBody>
                    <a:bodyPr/>
                    <a:lstStyle/>
                    <a:p>
                      <a:pPr algn="ctr">
                        <a:lnSpc>
                          <a:spcPct val="100000"/>
                        </a:lnSpc>
                        <a:spcBef>
                          <a:spcPts val="730"/>
                        </a:spcBef>
                      </a:pPr>
                      <a:r>
                        <a:rPr sz="850" b="1" spc="15" dirty="0">
                          <a:solidFill>
                            <a:srgbClr val="FFFFFF"/>
                          </a:solidFill>
                          <a:latin typeface="Arial"/>
                          <a:cs typeface="Arial"/>
                        </a:rPr>
                        <a:t>Computer</a:t>
                      </a:r>
                      <a:r>
                        <a:rPr sz="850" b="1" spc="-35" dirty="0">
                          <a:solidFill>
                            <a:srgbClr val="FFFFFF"/>
                          </a:solidFill>
                          <a:latin typeface="Arial"/>
                          <a:cs typeface="Arial"/>
                        </a:rPr>
                        <a:t> </a:t>
                      </a:r>
                      <a:r>
                        <a:rPr sz="850" b="1" spc="-5" dirty="0">
                          <a:solidFill>
                            <a:srgbClr val="FFFFFF"/>
                          </a:solidFill>
                          <a:latin typeface="Arial"/>
                          <a:cs typeface="Arial"/>
                        </a:rPr>
                        <a:t>Science</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39C12"/>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marL="769620">
                        <a:lnSpc>
                          <a:spcPct val="100000"/>
                        </a:lnSpc>
                        <a:spcBef>
                          <a:spcPts val="730"/>
                        </a:spcBef>
                      </a:pPr>
                      <a:r>
                        <a:rPr sz="850" b="1" spc="20" dirty="0">
                          <a:solidFill>
                            <a:srgbClr val="FFFFFF"/>
                          </a:solidFill>
                          <a:latin typeface="Arial"/>
                          <a:cs typeface="Arial"/>
                        </a:rPr>
                        <a:t>Information</a:t>
                      </a:r>
                      <a:r>
                        <a:rPr sz="850" b="1" spc="-25" dirty="0">
                          <a:solidFill>
                            <a:srgbClr val="FFFFFF"/>
                          </a:solidFill>
                          <a:latin typeface="Arial"/>
                          <a:cs typeface="Arial"/>
                        </a:rPr>
                        <a:t> </a:t>
                      </a:r>
                      <a:r>
                        <a:rPr sz="850" b="1" dirty="0">
                          <a:solidFill>
                            <a:srgbClr val="FFFFFF"/>
                          </a:solidFill>
                          <a:latin typeface="Arial"/>
                          <a:cs typeface="Arial"/>
                        </a:rPr>
                        <a:t>Technology</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1ABC9C"/>
                    </a:solidFill>
                  </a:tcPr>
                </a:tc>
                <a:tc hMerge="1">
                  <a:txBody>
                    <a:bodyPr/>
                    <a:lstStyle/>
                    <a:p>
                      <a:endParaRPr/>
                    </a:p>
                  </a:txBody>
                  <a:tcPr marL="0" marR="0" marT="0" marB="0"/>
                </a:tc>
                <a:tc>
                  <a:txBody>
                    <a:bodyPr/>
                    <a:lstStyle/>
                    <a:p>
                      <a:pPr marL="294640">
                        <a:lnSpc>
                          <a:spcPct val="100000"/>
                        </a:lnSpc>
                        <a:spcBef>
                          <a:spcPts val="730"/>
                        </a:spcBef>
                      </a:pPr>
                      <a:r>
                        <a:rPr sz="850" b="1" spc="25" dirty="0">
                          <a:solidFill>
                            <a:srgbClr val="FFFFFF"/>
                          </a:solidFill>
                          <a:latin typeface="Arial"/>
                          <a:cs typeface="Arial"/>
                        </a:rPr>
                        <a:t>Digital</a:t>
                      </a:r>
                      <a:r>
                        <a:rPr sz="850" b="1" spc="-30" dirty="0">
                          <a:solidFill>
                            <a:srgbClr val="FFFFFF"/>
                          </a:solidFill>
                          <a:latin typeface="Arial"/>
                          <a:cs typeface="Arial"/>
                        </a:rPr>
                        <a:t> </a:t>
                      </a:r>
                      <a:r>
                        <a:rPr sz="850" b="1" spc="10" dirty="0">
                          <a:solidFill>
                            <a:srgbClr val="FFFFFF"/>
                          </a:solidFill>
                          <a:latin typeface="Arial"/>
                          <a:cs typeface="Arial"/>
                        </a:rPr>
                        <a:t>Literacy</a:t>
                      </a:r>
                      <a:endParaRPr sz="850">
                        <a:latin typeface="Arial"/>
                        <a:cs typeface="Arial"/>
                      </a:endParaRPr>
                    </a:p>
                  </a:txBody>
                  <a:tcPr marL="0" marR="0" marT="9271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D62738"/>
                    </a:solidFill>
                  </a:tcPr>
                </a:tc>
                <a:extLst>
                  <a:ext uri="{0D108BD9-81ED-4DB2-BD59-A6C34878D82A}">
                    <a16:rowId xmlns:a16="http://schemas.microsoft.com/office/drawing/2014/main" val="10000"/>
                  </a:ext>
                </a:extLst>
              </a:tr>
              <a:tr h="2079625">
                <a:tc>
                  <a:txBody>
                    <a:bodyPr/>
                    <a:lstStyle/>
                    <a:p>
                      <a:pPr marL="85090" marR="78105" indent="-1270" algn="ctr">
                        <a:lnSpc>
                          <a:spcPct val="102400"/>
                        </a:lnSpc>
                        <a:spcBef>
                          <a:spcPts val="705"/>
                        </a:spcBef>
                      </a:pPr>
                      <a:r>
                        <a:rPr sz="850" b="1" spc="-10" dirty="0">
                          <a:latin typeface="Arial"/>
                          <a:cs typeface="Arial"/>
                        </a:rPr>
                        <a:t>Design,</a:t>
                      </a:r>
                      <a:r>
                        <a:rPr sz="850" b="1" spc="215" dirty="0">
                          <a:latin typeface="Arial"/>
                          <a:cs typeface="Arial"/>
                        </a:rPr>
                        <a:t> </a:t>
                      </a:r>
                      <a:r>
                        <a:rPr sz="850" b="1" spc="15" dirty="0">
                          <a:latin typeface="Arial"/>
                          <a:cs typeface="Arial"/>
                        </a:rPr>
                        <a:t>write </a:t>
                      </a:r>
                      <a:r>
                        <a:rPr sz="850" b="1" spc="-10" dirty="0">
                          <a:latin typeface="Arial"/>
                          <a:cs typeface="Arial"/>
                        </a:rPr>
                        <a:t>and </a:t>
                      </a:r>
                      <a:r>
                        <a:rPr sz="850" b="1" spc="-5" dirty="0">
                          <a:latin typeface="Arial"/>
                          <a:cs typeface="Arial"/>
                        </a:rPr>
                        <a:t> debug </a:t>
                      </a:r>
                      <a:r>
                        <a:rPr sz="850" b="1" spc="-10" dirty="0">
                          <a:latin typeface="Arial"/>
                          <a:cs typeface="Arial"/>
                        </a:rPr>
                        <a:t>programs </a:t>
                      </a:r>
                      <a:r>
                        <a:rPr sz="850" b="1" spc="10" dirty="0">
                          <a:latin typeface="Arial"/>
                          <a:cs typeface="Arial"/>
                        </a:rPr>
                        <a:t>that </a:t>
                      </a:r>
                      <a:r>
                        <a:rPr sz="850" b="1" spc="15" dirty="0">
                          <a:latin typeface="Arial"/>
                          <a:cs typeface="Arial"/>
                        </a:rPr>
                        <a:t> </a:t>
                      </a:r>
                      <a:r>
                        <a:rPr sz="850" b="1" spc="-25" dirty="0">
                          <a:latin typeface="Arial"/>
                          <a:cs typeface="Arial"/>
                        </a:rPr>
                        <a:t>accomplish</a:t>
                      </a:r>
                      <a:r>
                        <a:rPr sz="850" b="1" spc="-15" dirty="0">
                          <a:latin typeface="Arial"/>
                          <a:cs typeface="Arial"/>
                        </a:rPr>
                        <a:t> </a:t>
                      </a:r>
                      <a:r>
                        <a:rPr sz="850" b="1" spc="-20" dirty="0">
                          <a:latin typeface="Arial"/>
                          <a:cs typeface="Arial"/>
                        </a:rPr>
                        <a:t>specific </a:t>
                      </a:r>
                      <a:r>
                        <a:rPr sz="850" b="1" spc="-15" dirty="0">
                          <a:latin typeface="Arial"/>
                          <a:cs typeface="Arial"/>
                        </a:rPr>
                        <a:t> </a:t>
                      </a:r>
                      <a:r>
                        <a:rPr sz="850" b="1" spc="-20" dirty="0">
                          <a:latin typeface="Arial"/>
                          <a:cs typeface="Arial"/>
                        </a:rPr>
                        <a:t>goals,</a:t>
                      </a:r>
                      <a:r>
                        <a:rPr sz="850" b="1" spc="-15" dirty="0">
                          <a:latin typeface="Arial"/>
                          <a:cs typeface="Arial"/>
                        </a:rPr>
                        <a:t> including </a:t>
                      </a:r>
                      <a:r>
                        <a:rPr sz="850" b="1" spc="-10" dirty="0">
                          <a:latin typeface="Arial"/>
                          <a:cs typeface="Arial"/>
                        </a:rPr>
                        <a:t> </a:t>
                      </a:r>
                      <a:r>
                        <a:rPr sz="850" b="1" spc="10" dirty="0">
                          <a:latin typeface="Arial"/>
                          <a:cs typeface="Arial"/>
                        </a:rPr>
                        <a:t>con</a:t>
                      </a:r>
                      <a:r>
                        <a:rPr sz="850" b="1" spc="15" dirty="0">
                          <a:latin typeface="Arial"/>
                          <a:cs typeface="Arial"/>
                        </a:rPr>
                        <a:t>t</a:t>
                      </a:r>
                      <a:r>
                        <a:rPr sz="850" b="1" spc="10" dirty="0">
                          <a:latin typeface="Arial"/>
                          <a:cs typeface="Arial"/>
                        </a:rPr>
                        <a:t>ro</a:t>
                      </a:r>
                      <a:r>
                        <a:rPr sz="850" b="1" spc="5" dirty="0">
                          <a:latin typeface="Arial"/>
                          <a:cs typeface="Arial"/>
                        </a:rPr>
                        <a:t>llin</a:t>
                      </a:r>
                      <a:r>
                        <a:rPr sz="850" b="1" dirty="0">
                          <a:latin typeface="Arial"/>
                          <a:cs typeface="Arial"/>
                        </a:rPr>
                        <a:t>g</a:t>
                      </a:r>
                      <a:r>
                        <a:rPr sz="850" b="1" spc="-35" dirty="0">
                          <a:latin typeface="Arial"/>
                          <a:cs typeface="Arial"/>
                        </a:rPr>
                        <a:t> </a:t>
                      </a:r>
                      <a:r>
                        <a:rPr sz="850" b="1" spc="10" dirty="0">
                          <a:latin typeface="Arial"/>
                          <a:cs typeface="Arial"/>
                        </a:rPr>
                        <a:t>o</a:t>
                      </a:r>
                      <a:r>
                        <a:rPr sz="850" b="1" dirty="0">
                          <a:latin typeface="Arial"/>
                          <a:cs typeface="Arial"/>
                        </a:rPr>
                        <a:t>r</a:t>
                      </a:r>
                      <a:r>
                        <a:rPr sz="850" b="1" spc="-35" dirty="0">
                          <a:latin typeface="Arial"/>
                          <a:cs typeface="Arial"/>
                        </a:rPr>
                        <a:t> </a:t>
                      </a:r>
                      <a:r>
                        <a:rPr sz="850" b="1" spc="5" dirty="0">
                          <a:latin typeface="Arial"/>
                          <a:cs typeface="Arial"/>
                        </a:rPr>
                        <a:t>simul</a:t>
                      </a:r>
                      <a:r>
                        <a:rPr sz="850" b="1" spc="10" dirty="0">
                          <a:latin typeface="Arial"/>
                          <a:cs typeface="Arial"/>
                        </a:rPr>
                        <a:t>a</a:t>
                      </a:r>
                      <a:r>
                        <a:rPr sz="850" b="1" spc="15" dirty="0">
                          <a:latin typeface="Arial"/>
                          <a:cs typeface="Arial"/>
                        </a:rPr>
                        <a:t>t</a:t>
                      </a:r>
                      <a:r>
                        <a:rPr sz="850" b="1" spc="5" dirty="0">
                          <a:latin typeface="Arial"/>
                          <a:cs typeface="Arial"/>
                        </a:rPr>
                        <a:t>ing  </a:t>
                      </a:r>
                      <a:r>
                        <a:rPr sz="850" b="1" spc="-20" dirty="0">
                          <a:latin typeface="Arial"/>
                          <a:cs typeface="Arial"/>
                        </a:rPr>
                        <a:t>physical</a:t>
                      </a:r>
                      <a:r>
                        <a:rPr sz="850" b="1" spc="-15" dirty="0">
                          <a:latin typeface="Arial"/>
                          <a:cs typeface="Arial"/>
                        </a:rPr>
                        <a:t> </a:t>
                      </a:r>
                      <a:r>
                        <a:rPr sz="850" b="1" spc="-25" dirty="0">
                          <a:latin typeface="Arial"/>
                          <a:cs typeface="Arial"/>
                        </a:rPr>
                        <a:t>systems;</a:t>
                      </a:r>
                      <a:endParaRPr sz="850">
                        <a:latin typeface="Arial"/>
                        <a:cs typeface="Arial"/>
                      </a:endParaRPr>
                    </a:p>
                    <a:p>
                      <a:pPr marL="100330" marR="93980" algn="ctr">
                        <a:lnSpc>
                          <a:spcPct val="102400"/>
                        </a:lnSpc>
                      </a:pPr>
                      <a:r>
                        <a:rPr sz="850" b="1" spc="-25" dirty="0">
                          <a:latin typeface="Arial"/>
                          <a:cs typeface="Arial"/>
                        </a:rPr>
                        <a:t>solve</a:t>
                      </a:r>
                      <a:r>
                        <a:rPr sz="850" b="1" spc="-15" dirty="0">
                          <a:latin typeface="Arial"/>
                          <a:cs typeface="Arial"/>
                        </a:rPr>
                        <a:t> problems by </a:t>
                      </a:r>
                      <a:r>
                        <a:rPr sz="850" b="1" spc="-10" dirty="0">
                          <a:latin typeface="Arial"/>
                          <a:cs typeface="Arial"/>
                        </a:rPr>
                        <a:t> </a:t>
                      </a:r>
                      <a:r>
                        <a:rPr sz="850" b="1" spc="10" dirty="0">
                          <a:latin typeface="Arial"/>
                          <a:cs typeface="Arial"/>
                        </a:rPr>
                        <a:t>deco</a:t>
                      </a:r>
                      <a:r>
                        <a:rPr sz="850" b="1" spc="5" dirty="0">
                          <a:latin typeface="Arial"/>
                          <a:cs typeface="Arial"/>
                        </a:rPr>
                        <a:t>m</a:t>
                      </a:r>
                      <a:r>
                        <a:rPr sz="850" b="1" spc="10" dirty="0">
                          <a:latin typeface="Arial"/>
                          <a:cs typeface="Arial"/>
                        </a:rPr>
                        <a:t>p</a:t>
                      </a:r>
                      <a:r>
                        <a:rPr sz="850" b="1" spc="5" dirty="0">
                          <a:latin typeface="Arial"/>
                          <a:cs typeface="Arial"/>
                        </a:rPr>
                        <a:t>osin</a:t>
                      </a:r>
                      <a:r>
                        <a:rPr sz="850" b="1" dirty="0">
                          <a:latin typeface="Arial"/>
                          <a:cs typeface="Arial"/>
                        </a:rPr>
                        <a:t>g</a:t>
                      </a:r>
                      <a:r>
                        <a:rPr sz="850" b="1" spc="-10" dirty="0">
                          <a:latin typeface="Arial"/>
                          <a:cs typeface="Arial"/>
                        </a:rPr>
                        <a:t> </a:t>
                      </a:r>
                      <a:r>
                        <a:rPr sz="850" b="1" spc="15" dirty="0">
                          <a:latin typeface="Arial"/>
                          <a:cs typeface="Arial"/>
                        </a:rPr>
                        <a:t>t</a:t>
                      </a:r>
                      <a:r>
                        <a:rPr sz="850" b="1" spc="10" dirty="0">
                          <a:latin typeface="Arial"/>
                          <a:cs typeface="Arial"/>
                        </a:rPr>
                        <a:t>he</a:t>
                      </a:r>
                      <a:r>
                        <a:rPr sz="850" b="1" dirty="0">
                          <a:latin typeface="Arial"/>
                          <a:cs typeface="Arial"/>
                        </a:rPr>
                        <a:t>m</a:t>
                      </a:r>
                      <a:r>
                        <a:rPr sz="850" b="1" spc="-10" dirty="0">
                          <a:latin typeface="Arial"/>
                          <a:cs typeface="Arial"/>
                        </a:rPr>
                        <a:t> </a:t>
                      </a:r>
                      <a:r>
                        <a:rPr sz="850" b="1" spc="5" dirty="0">
                          <a:latin typeface="Arial"/>
                          <a:cs typeface="Arial"/>
                        </a:rPr>
                        <a:t>i</a:t>
                      </a:r>
                      <a:r>
                        <a:rPr sz="850" b="1" spc="10" dirty="0">
                          <a:latin typeface="Arial"/>
                          <a:cs typeface="Arial"/>
                        </a:rPr>
                        <a:t>n</a:t>
                      </a:r>
                      <a:r>
                        <a:rPr sz="850" b="1" spc="5" dirty="0">
                          <a:latin typeface="Arial"/>
                          <a:cs typeface="Arial"/>
                        </a:rPr>
                        <a:t>t</a:t>
                      </a:r>
                      <a:r>
                        <a:rPr sz="850" b="1" dirty="0">
                          <a:latin typeface="Arial"/>
                          <a:cs typeface="Arial"/>
                        </a:rPr>
                        <a:t>o  </a:t>
                      </a:r>
                      <a:r>
                        <a:rPr sz="850" b="1" spc="-15" dirty="0">
                          <a:latin typeface="Arial"/>
                          <a:cs typeface="Arial"/>
                        </a:rPr>
                        <a:t>smaller </a:t>
                      </a:r>
                      <a:r>
                        <a:rPr sz="850" b="1" dirty="0">
                          <a:latin typeface="Arial"/>
                          <a:cs typeface="Arial"/>
                        </a:rPr>
                        <a:t>parts.</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8C370"/>
                    </a:solidFill>
                  </a:tcPr>
                </a:tc>
                <a:tc>
                  <a:txBody>
                    <a:bodyPr/>
                    <a:lstStyle/>
                    <a:p>
                      <a:pPr marL="90805" marR="81280" algn="ctr">
                        <a:lnSpc>
                          <a:spcPct val="102400"/>
                        </a:lnSpc>
                        <a:spcBef>
                          <a:spcPts val="705"/>
                        </a:spcBef>
                      </a:pPr>
                      <a:r>
                        <a:rPr sz="850" b="1" spc="5" dirty="0">
                          <a:latin typeface="Arial"/>
                          <a:cs typeface="Arial"/>
                        </a:rPr>
                        <a:t>U</a:t>
                      </a:r>
                      <a:r>
                        <a:rPr sz="850" b="1" spc="10" dirty="0">
                          <a:latin typeface="Arial"/>
                          <a:cs typeface="Arial"/>
                        </a:rPr>
                        <a:t>s</a:t>
                      </a:r>
                      <a:r>
                        <a:rPr sz="850" b="1" dirty="0">
                          <a:latin typeface="Arial"/>
                          <a:cs typeface="Arial"/>
                        </a:rPr>
                        <a:t>e</a:t>
                      </a:r>
                      <a:r>
                        <a:rPr sz="850" b="1" spc="-10" dirty="0">
                          <a:latin typeface="Arial"/>
                          <a:cs typeface="Arial"/>
                        </a:rPr>
                        <a:t> </a:t>
                      </a:r>
                      <a:r>
                        <a:rPr sz="850" b="1" spc="10" dirty="0">
                          <a:latin typeface="Arial"/>
                          <a:cs typeface="Arial"/>
                        </a:rPr>
                        <a:t>se</a:t>
                      </a:r>
                      <a:r>
                        <a:rPr sz="850" b="1" spc="5" dirty="0">
                          <a:latin typeface="Arial"/>
                          <a:cs typeface="Arial"/>
                        </a:rPr>
                        <a:t>q</a:t>
                      </a:r>
                      <a:r>
                        <a:rPr sz="850" b="1" spc="10" dirty="0">
                          <a:latin typeface="Arial"/>
                          <a:cs typeface="Arial"/>
                        </a:rPr>
                        <a:t>uenc</a:t>
                      </a:r>
                      <a:r>
                        <a:rPr sz="850" b="1" spc="20" dirty="0">
                          <a:latin typeface="Arial"/>
                          <a:cs typeface="Arial"/>
                        </a:rPr>
                        <a:t>e</a:t>
                      </a:r>
                      <a:r>
                        <a:rPr sz="850" b="1" dirty="0">
                          <a:latin typeface="Arial"/>
                          <a:cs typeface="Arial"/>
                        </a:rPr>
                        <a:t>,</a:t>
                      </a:r>
                      <a:r>
                        <a:rPr sz="850" b="1" spc="-10" dirty="0">
                          <a:latin typeface="Arial"/>
                          <a:cs typeface="Arial"/>
                        </a:rPr>
                        <a:t> </a:t>
                      </a:r>
                      <a:r>
                        <a:rPr sz="850" b="1" spc="10" dirty="0">
                          <a:latin typeface="Arial"/>
                          <a:cs typeface="Arial"/>
                        </a:rPr>
                        <a:t>sele</a:t>
                      </a:r>
                      <a:r>
                        <a:rPr sz="850" b="1" spc="35" dirty="0">
                          <a:latin typeface="Arial"/>
                          <a:cs typeface="Arial"/>
                        </a:rPr>
                        <a:t>c</a:t>
                      </a:r>
                      <a:r>
                        <a:rPr sz="850" b="1" spc="15" dirty="0">
                          <a:latin typeface="Arial"/>
                          <a:cs typeface="Arial"/>
                        </a:rPr>
                        <a:t>t</a:t>
                      </a:r>
                      <a:r>
                        <a:rPr sz="850" b="1" spc="5" dirty="0">
                          <a:latin typeface="Arial"/>
                          <a:cs typeface="Arial"/>
                        </a:rPr>
                        <a:t>i</a:t>
                      </a:r>
                      <a:r>
                        <a:rPr sz="850" b="1" spc="10" dirty="0">
                          <a:latin typeface="Arial"/>
                          <a:cs typeface="Arial"/>
                        </a:rPr>
                        <a:t>on  </a:t>
                      </a:r>
                      <a:r>
                        <a:rPr sz="850" b="1" spc="-10" dirty="0">
                          <a:latin typeface="Arial"/>
                          <a:cs typeface="Arial"/>
                        </a:rPr>
                        <a:t>and </a:t>
                      </a:r>
                      <a:r>
                        <a:rPr sz="850" b="1" dirty="0">
                          <a:latin typeface="Arial"/>
                          <a:cs typeface="Arial"/>
                        </a:rPr>
                        <a:t>repetition </a:t>
                      </a:r>
                      <a:r>
                        <a:rPr sz="850" b="1" spc="-20" dirty="0">
                          <a:latin typeface="Arial"/>
                          <a:cs typeface="Arial"/>
                        </a:rPr>
                        <a:t>in </a:t>
                      </a:r>
                      <a:r>
                        <a:rPr sz="850" b="1" spc="-15" dirty="0">
                          <a:latin typeface="Arial"/>
                          <a:cs typeface="Arial"/>
                        </a:rPr>
                        <a:t> programs; </a:t>
                      </a:r>
                      <a:r>
                        <a:rPr sz="850" b="1" spc="10" dirty="0">
                          <a:latin typeface="Arial"/>
                          <a:cs typeface="Arial"/>
                        </a:rPr>
                        <a:t>work </a:t>
                      </a:r>
                      <a:r>
                        <a:rPr sz="850" b="1" spc="20" dirty="0">
                          <a:latin typeface="Arial"/>
                          <a:cs typeface="Arial"/>
                        </a:rPr>
                        <a:t>with </a:t>
                      </a:r>
                      <a:r>
                        <a:rPr sz="850" b="1" spc="25" dirty="0">
                          <a:latin typeface="Arial"/>
                          <a:cs typeface="Arial"/>
                        </a:rPr>
                        <a:t> </a:t>
                      </a:r>
                      <a:r>
                        <a:rPr sz="850" b="1" spc="-15" dirty="0">
                          <a:latin typeface="Arial"/>
                          <a:cs typeface="Arial"/>
                        </a:rPr>
                        <a:t>variables </a:t>
                      </a:r>
                      <a:r>
                        <a:rPr sz="850" b="1" spc="-10" dirty="0">
                          <a:latin typeface="Arial"/>
                          <a:cs typeface="Arial"/>
                        </a:rPr>
                        <a:t>and </a:t>
                      </a:r>
                      <a:r>
                        <a:rPr sz="850" b="1" spc="-20" dirty="0">
                          <a:latin typeface="Arial"/>
                          <a:cs typeface="Arial"/>
                        </a:rPr>
                        <a:t>various </a:t>
                      </a:r>
                      <a:r>
                        <a:rPr sz="850" b="1" spc="-15" dirty="0">
                          <a:latin typeface="Arial"/>
                          <a:cs typeface="Arial"/>
                        </a:rPr>
                        <a:t> </a:t>
                      </a:r>
                      <a:r>
                        <a:rPr sz="850" b="1" spc="-10" dirty="0">
                          <a:latin typeface="Arial"/>
                          <a:cs typeface="Arial"/>
                        </a:rPr>
                        <a:t>forms </a:t>
                      </a:r>
                      <a:r>
                        <a:rPr sz="850" b="1" spc="-5" dirty="0">
                          <a:latin typeface="Arial"/>
                          <a:cs typeface="Arial"/>
                        </a:rPr>
                        <a:t>of input </a:t>
                      </a:r>
                      <a:r>
                        <a:rPr sz="850" b="1" spc="-10" dirty="0">
                          <a:latin typeface="Arial"/>
                          <a:cs typeface="Arial"/>
                        </a:rPr>
                        <a:t>and </a:t>
                      </a:r>
                      <a:r>
                        <a:rPr sz="850" b="1" spc="-5" dirty="0">
                          <a:latin typeface="Arial"/>
                          <a:cs typeface="Arial"/>
                        </a:rPr>
                        <a:t> </a:t>
                      </a:r>
                      <a:r>
                        <a:rPr sz="850" b="1" dirty="0">
                          <a:latin typeface="Arial"/>
                          <a:cs typeface="Arial"/>
                        </a:rPr>
                        <a:t>output.</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AD294"/>
                    </a:solidFill>
                  </a:tcPr>
                </a:tc>
                <a:tc>
                  <a:txBody>
                    <a:bodyPr/>
                    <a:lstStyle/>
                    <a:p>
                      <a:pPr marL="160020" marR="151765" algn="ctr">
                        <a:lnSpc>
                          <a:spcPct val="102400"/>
                        </a:lnSpc>
                        <a:spcBef>
                          <a:spcPts val="705"/>
                        </a:spcBef>
                      </a:pPr>
                      <a:r>
                        <a:rPr sz="850" b="1" spc="-15" dirty="0">
                          <a:latin typeface="Arial"/>
                          <a:cs typeface="Arial"/>
                        </a:rPr>
                        <a:t>Use </a:t>
                      </a:r>
                      <a:r>
                        <a:rPr sz="850" b="1" spc="-20" dirty="0">
                          <a:latin typeface="Arial"/>
                          <a:cs typeface="Arial"/>
                        </a:rPr>
                        <a:t>logical </a:t>
                      </a:r>
                      <a:r>
                        <a:rPr sz="850" b="1" spc="-15" dirty="0">
                          <a:latin typeface="Arial"/>
                          <a:cs typeface="Arial"/>
                        </a:rPr>
                        <a:t>reasoning </a:t>
                      </a:r>
                      <a:r>
                        <a:rPr sz="850" b="1" spc="-225" dirty="0">
                          <a:latin typeface="Arial"/>
                          <a:cs typeface="Arial"/>
                        </a:rPr>
                        <a:t> </a:t>
                      </a:r>
                      <a:r>
                        <a:rPr sz="850" b="1" dirty="0">
                          <a:latin typeface="Arial"/>
                          <a:cs typeface="Arial"/>
                        </a:rPr>
                        <a:t>to </a:t>
                      </a:r>
                      <a:r>
                        <a:rPr sz="850" b="1" spc="-10" dirty="0">
                          <a:latin typeface="Arial"/>
                          <a:cs typeface="Arial"/>
                        </a:rPr>
                        <a:t>explain </a:t>
                      </a:r>
                      <a:r>
                        <a:rPr sz="850" b="1" spc="10" dirty="0">
                          <a:latin typeface="Arial"/>
                          <a:cs typeface="Arial"/>
                        </a:rPr>
                        <a:t>how </a:t>
                      </a:r>
                      <a:r>
                        <a:rPr sz="850" b="1" spc="-25" dirty="0">
                          <a:latin typeface="Arial"/>
                          <a:cs typeface="Arial"/>
                        </a:rPr>
                        <a:t>some </a:t>
                      </a:r>
                      <a:r>
                        <a:rPr sz="850" b="1" spc="-20" dirty="0">
                          <a:latin typeface="Arial"/>
                          <a:cs typeface="Arial"/>
                        </a:rPr>
                        <a:t> simple </a:t>
                      </a:r>
                      <a:r>
                        <a:rPr sz="850" b="1" spc="-10" dirty="0">
                          <a:latin typeface="Arial"/>
                          <a:cs typeface="Arial"/>
                        </a:rPr>
                        <a:t>algorithms </a:t>
                      </a:r>
                      <a:r>
                        <a:rPr sz="850" b="1" spc="-5" dirty="0">
                          <a:latin typeface="Arial"/>
                          <a:cs typeface="Arial"/>
                        </a:rPr>
                        <a:t> </a:t>
                      </a:r>
                      <a:r>
                        <a:rPr sz="850" b="1" spc="10" dirty="0">
                          <a:latin typeface="Arial"/>
                          <a:cs typeface="Arial"/>
                        </a:rPr>
                        <a:t>work </a:t>
                      </a:r>
                      <a:r>
                        <a:rPr sz="850" b="1" spc="-10" dirty="0">
                          <a:latin typeface="Arial"/>
                          <a:cs typeface="Arial"/>
                        </a:rPr>
                        <a:t>and </a:t>
                      </a:r>
                      <a:r>
                        <a:rPr sz="850" b="1" dirty="0">
                          <a:latin typeface="Arial"/>
                          <a:cs typeface="Arial"/>
                        </a:rPr>
                        <a:t>to </a:t>
                      </a:r>
                      <a:r>
                        <a:rPr sz="850" b="1" spc="5" dirty="0">
                          <a:latin typeface="Arial"/>
                          <a:cs typeface="Arial"/>
                        </a:rPr>
                        <a:t>detect </a:t>
                      </a:r>
                      <a:r>
                        <a:rPr sz="850" b="1" spc="10" dirty="0">
                          <a:latin typeface="Arial"/>
                          <a:cs typeface="Arial"/>
                        </a:rPr>
                        <a:t> </a:t>
                      </a:r>
                      <a:r>
                        <a:rPr sz="850" b="1" spc="-10" dirty="0">
                          <a:latin typeface="Arial"/>
                          <a:cs typeface="Arial"/>
                        </a:rPr>
                        <a:t>and</a:t>
                      </a:r>
                      <a:r>
                        <a:rPr sz="850" b="1" spc="-20" dirty="0">
                          <a:latin typeface="Arial"/>
                          <a:cs typeface="Arial"/>
                        </a:rPr>
                        <a:t> </a:t>
                      </a:r>
                      <a:r>
                        <a:rPr sz="850" b="1" spc="-10" dirty="0">
                          <a:latin typeface="Arial"/>
                          <a:cs typeface="Arial"/>
                        </a:rPr>
                        <a:t>correct</a:t>
                      </a:r>
                      <a:r>
                        <a:rPr sz="850" b="1" spc="-15" dirty="0">
                          <a:latin typeface="Arial"/>
                          <a:cs typeface="Arial"/>
                        </a:rPr>
                        <a:t> errors</a:t>
                      </a:r>
                      <a:endParaRPr sz="850">
                        <a:latin typeface="Arial"/>
                        <a:cs typeface="Arial"/>
                      </a:endParaRPr>
                    </a:p>
                    <a:p>
                      <a:pPr marL="258445" marR="248920" algn="ctr">
                        <a:lnSpc>
                          <a:spcPct val="102400"/>
                        </a:lnSpc>
                      </a:pPr>
                      <a:r>
                        <a:rPr sz="850" b="1" spc="-20" dirty="0">
                          <a:latin typeface="Arial"/>
                          <a:cs typeface="Arial"/>
                        </a:rPr>
                        <a:t>in </a:t>
                      </a:r>
                      <a:r>
                        <a:rPr sz="850" b="1" spc="-10" dirty="0">
                          <a:latin typeface="Arial"/>
                          <a:cs typeface="Arial"/>
                        </a:rPr>
                        <a:t>algorithms </a:t>
                      </a:r>
                      <a:r>
                        <a:rPr sz="850" b="1" spc="-5" dirty="0">
                          <a:latin typeface="Arial"/>
                          <a:cs typeface="Arial"/>
                        </a:rPr>
                        <a:t>and </a:t>
                      </a:r>
                      <a:r>
                        <a:rPr sz="850" b="1" spc="-229" dirty="0">
                          <a:latin typeface="Arial"/>
                          <a:cs typeface="Arial"/>
                        </a:rPr>
                        <a:t> </a:t>
                      </a:r>
                      <a:r>
                        <a:rPr sz="850" b="1" spc="-10" dirty="0">
                          <a:latin typeface="Arial"/>
                          <a:cs typeface="Arial"/>
                        </a:rPr>
                        <a:t>programs.</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BE1B7"/>
                    </a:solidFill>
                  </a:tcPr>
                </a:tc>
                <a:tc>
                  <a:txBody>
                    <a:bodyPr/>
                    <a:lstStyle/>
                    <a:p>
                      <a:pPr marL="129539" marR="121285" algn="ctr">
                        <a:lnSpc>
                          <a:spcPct val="102400"/>
                        </a:lnSpc>
                        <a:spcBef>
                          <a:spcPts val="705"/>
                        </a:spcBef>
                      </a:pPr>
                      <a:r>
                        <a:rPr sz="850" b="1" dirty="0">
                          <a:latin typeface="Arial"/>
                          <a:cs typeface="Arial"/>
                        </a:rPr>
                        <a:t>Understand </a:t>
                      </a:r>
                      <a:r>
                        <a:rPr sz="850" b="1" spc="-10" dirty="0">
                          <a:latin typeface="Arial"/>
                          <a:cs typeface="Arial"/>
                        </a:rPr>
                        <a:t>computer </a:t>
                      </a:r>
                      <a:r>
                        <a:rPr sz="850" b="1" spc="-225" dirty="0">
                          <a:latin typeface="Arial"/>
                          <a:cs typeface="Arial"/>
                        </a:rPr>
                        <a:t> </a:t>
                      </a:r>
                      <a:r>
                        <a:rPr sz="850" b="1" dirty="0">
                          <a:latin typeface="Arial"/>
                          <a:cs typeface="Arial"/>
                        </a:rPr>
                        <a:t>networks, </a:t>
                      </a:r>
                      <a:r>
                        <a:rPr sz="850" b="1" spc="-15" dirty="0">
                          <a:latin typeface="Arial"/>
                          <a:cs typeface="Arial"/>
                        </a:rPr>
                        <a:t>including </a:t>
                      </a:r>
                      <a:r>
                        <a:rPr sz="850" b="1" spc="-10" dirty="0">
                          <a:latin typeface="Arial"/>
                          <a:cs typeface="Arial"/>
                        </a:rPr>
                        <a:t> </a:t>
                      </a:r>
                      <a:r>
                        <a:rPr sz="850" b="1" spc="5" dirty="0">
                          <a:latin typeface="Arial"/>
                          <a:cs typeface="Arial"/>
                        </a:rPr>
                        <a:t>the </a:t>
                      </a:r>
                      <a:r>
                        <a:rPr sz="850" b="1" spc="-5" dirty="0">
                          <a:latin typeface="Arial"/>
                          <a:cs typeface="Arial"/>
                        </a:rPr>
                        <a:t>internet; </a:t>
                      </a:r>
                      <a:r>
                        <a:rPr sz="850" b="1" spc="10" dirty="0">
                          <a:latin typeface="Arial"/>
                          <a:cs typeface="Arial"/>
                        </a:rPr>
                        <a:t>how </a:t>
                      </a:r>
                      <a:r>
                        <a:rPr sz="850" b="1" dirty="0">
                          <a:latin typeface="Arial"/>
                          <a:cs typeface="Arial"/>
                        </a:rPr>
                        <a:t>they </a:t>
                      </a:r>
                      <a:r>
                        <a:rPr sz="850" b="1" spc="-225" dirty="0">
                          <a:latin typeface="Arial"/>
                          <a:cs typeface="Arial"/>
                        </a:rPr>
                        <a:t> </a:t>
                      </a:r>
                      <a:r>
                        <a:rPr sz="850" b="1" spc="-20" dirty="0">
                          <a:latin typeface="Arial"/>
                          <a:cs typeface="Arial"/>
                        </a:rPr>
                        <a:t>can </a:t>
                      </a:r>
                      <a:r>
                        <a:rPr sz="850" b="1" spc="-10" dirty="0">
                          <a:latin typeface="Arial"/>
                          <a:cs typeface="Arial"/>
                        </a:rPr>
                        <a:t>provide </a:t>
                      </a:r>
                      <a:r>
                        <a:rPr sz="850" b="1" spc="-5" dirty="0">
                          <a:latin typeface="Arial"/>
                          <a:cs typeface="Arial"/>
                        </a:rPr>
                        <a:t>multiple </a:t>
                      </a:r>
                      <a:r>
                        <a:rPr sz="850" b="1" dirty="0">
                          <a:latin typeface="Arial"/>
                          <a:cs typeface="Arial"/>
                        </a:rPr>
                        <a:t> </a:t>
                      </a:r>
                      <a:r>
                        <a:rPr sz="850" b="1" spc="-20" dirty="0">
                          <a:latin typeface="Arial"/>
                          <a:cs typeface="Arial"/>
                        </a:rPr>
                        <a:t>services,</a:t>
                      </a:r>
                      <a:r>
                        <a:rPr sz="850" b="1" spc="-25" dirty="0">
                          <a:latin typeface="Arial"/>
                          <a:cs typeface="Arial"/>
                        </a:rPr>
                        <a:t> </a:t>
                      </a:r>
                      <a:r>
                        <a:rPr sz="850" b="1" spc="-30" dirty="0">
                          <a:latin typeface="Arial"/>
                          <a:cs typeface="Arial"/>
                        </a:rPr>
                        <a:t>such</a:t>
                      </a:r>
                      <a:r>
                        <a:rPr sz="850" b="1" spc="-20" dirty="0">
                          <a:latin typeface="Arial"/>
                          <a:cs typeface="Arial"/>
                        </a:rPr>
                        <a:t> </a:t>
                      </a:r>
                      <a:r>
                        <a:rPr sz="850" b="1" spc="-30" dirty="0">
                          <a:latin typeface="Arial"/>
                          <a:cs typeface="Arial"/>
                        </a:rPr>
                        <a:t>as</a:t>
                      </a:r>
                      <a:r>
                        <a:rPr sz="850" b="1" spc="-20" dirty="0">
                          <a:latin typeface="Arial"/>
                          <a:cs typeface="Arial"/>
                        </a:rPr>
                        <a:t> </a:t>
                      </a:r>
                      <a:r>
                        <a:rPr sz="850" b="1" spc="5" dirty="0">
                          <a:latin typeface="Arial"/>
                          <a:cs typeface="Arial"/>
                        </a:rPr>
                        <a:t>the </a:t>
                      </a:r>
                      <a:r>
                        <a:rPr sz="850" b="1" spc="10" dirty="0">
                          <a:latin typeface="Arial"/>
                          <a:cs typeface="Arial"/>
                        </a:rPr>
                        <a:t> </a:t>
                      </a:r>
                      <a:r>
                        <a:rPr sz="850" b="1" spc="15" dirty="0">
                          <a:latin typeface="Arial"/>
                          <a:cs typeface="Arial"/>
                        </a:rPr>
                        <a:t>World</a:t>
                      </a:r>
                      <a:r>
                        <a:rPr sz="850" b="1" spc="-25" dirty="0">
                          <a:latin typeface="Arial"/>
                          <a:cs typeface="Arial"/>
                        </a:rPr>
                        <a:t> </a:t>
                      </a:r>
                      <a:r>
                        <a:rPr sz="850" b="1" spc="35" dirty="0">
                          <a:latin typeface="Arial"/>
                          <a:cs typeface="Arial"/>
                        </a:rPr>
                        <a:t>Wide</a:t>
                      </a:r>
                      <a:r>
                        <a:rPr sz="850" b="1" spc="-20" dirty="0">
                          <a:latin typeface="Arial"/>
                          <a:cs typeface="Arial"/>
                        </a:rPr>
                        <a:t> </a:t>
                      </a:r>
                      <a:r>
                        <a:rPr sz="850" b="1" spc="20" dirty="0">
                          <a:latin typeface="Arial"/>
                          <a:cs typeface="Arial"/>
                        </a:rPr>
                        <a:t>Web,</a:t>
                      </a:r>
                      <a:r>
                        <a:rPr sz="850" b="1" spc="-25" dirty="0">
                          <a:latin typeface="Arial"/>
                          <a:cs typeface="Arial"/>
                        </a:rPr>
                        <a:t> </a:t>
                      </a:r>
                      <a:r>
                        <a:rPr sz="850" b="1" spc="-10" dirty="0">
                          <a:latin typeface="Arial"/>
                          <a:cs typeface="Arial"/>
                        </a:rPr>
                        <a:t>and </a:t>
                      </a:r>
                      <a:r>
                        <a:rPr sz="850" b="1" spc="-220" dirty="0">
                          <a:latin typeface="Arial"/>
                          <a:cs typeface="Arial"/>
                        </a:rPr>
                        <a:t> </a:t>
                      </a:r>
                      <a:r>
                        <a:rPr sz="850" b="1" spc="5" dirty="0">
                          <a:latin typeface="Arial"/>
                          <a:cs typeface="Arial"/>
                        </a:rPr>
                        <a:t>the</a:t>
                      </a:r>
                      <a:r>
                        <a:rPr sz="850" b="1" spc="-35" dirty="0">
                          <a:latin typeface="Arial"/>
                          <a:cs typeface="Arial"/>
                        </a:rPr>
                        <a:t> </a:t>
                      </a:r>
                      <a:r>
                        <a:rPr sz="850" b="1" spc="-5" dirty="0">
                          <a:latin typeface="Arial"/>
                          <a:cs typeface="Arial"/>
                        </a:rPr>
                        <a:t>opportunities</a:t>
                      </a:r>
                      <a:r>
                        <a:rPr sz="850" b="1" spc="-35" dirty="0">
                          <a:latin typeface="Arial"/>
                          <a:cs typeface="Arial"/>
                        </a:rPr>
                        <a:t> </a:t>
                      </a:r>
                      <a:r>
                        <a:rPr sz="850" b="1" dirty="0">
                          <a:latin typeface="Arial"/>
                          <a:cs typeface="Arial"/>
                        </a:rPr>
                        <a:t>they</a:t>
                      </a:r>
                      <a:endParaRPr sz="850">
                        <a:latin typeface="Arial"/>
                        <a:cs typeface="Arial"/>
                      </a:endParaRPr>
                    </a:p>
                    <a:p>
                      <a:pPr marL="87630" marR="78105" algn="ctr">
                        <a:lnSpc>
                          <a:spcPct val="102400"/>
                        </a:lnSpc>
                      </a:pPr>
                      <a:r>
                        <a:rPr sz="850" b="1" spc="5" dirty="0">
                          <a:latin typeface="Arial"/>
                          <a:cs typeface="Arial"/>
                        </a:rPr>
                        <a:t>offer</a:t>
                      </a:r>
                      <a:r>
                        <a:rPr sz="850" b="1" spc="-30" dirty="0">
                          <a:latin typeface="Arial"/>
                          <a:cs typeface="Arial"/>
                        </a:rPr>
                        <a:t> </a:t>
                      </a:r>
                      <a:r>
                        <a:rPr sz="850" b="1" spc="-5" dirty="0">
                          <a:latin typeface="Arial"/>
                          <a:cs typeface="Arial"/>
                        </a:rPr>
                        <a:t>for</a:t>
                      </a:r>
                      <a:r>
                        <a:rPr sz="850" b="1" spc="-25" dirty="0">
                          <a:latin typeface="Arial"/>
                          <a:cs typeface="Arial"/>
                        </a:rPr>
                        <a:t> </a:t>
                      </a:r>
                      <a:r>
                        <a:rPr sz="850" b="1" spc="-15" dirty="0">
                          <a:latin typeface="Arial"/>
                          <a:cs typeface="Arial"/>
                        </a:rPr>
                        <a:t>communication </a:t>
                      </a:r>
                      <a:r>
                        <a:rPr sz="850" b="1" spc="-220" dirty="0">
                          <a:latin typeface="Arial"/>
                          <a:cs typeface="Arial"/>
                        </a:rPr>
                        <a:t> </a:t>
                      </a:r>
                      <a:r>
                        <a:rPr sz="850" b="1" spc="-10" dirty="0">
                          <a:latin typeface="Arial"/>
                          <a:cs typeface="Arial"/>
                        </a:rPr>
                        <a:t>and</a:t>
                      </a:r>
                      <a:r>
                        <a:rPr sz="850" b="1" spc="-20" dirty="0">
                          <a:latin typeface="Arial"/>
                          <a:cs typeface="Arial"/>
                        </a:rPr>
                        <a:t> </a:t>
                      </a:r>
                      <a:r>
                        <a:rPr sz="850" b="1" spc="-10" dirty="0">
                          <a:latin typeface="Arial"/>
                          <a:cs typeface="Arial"/>
                        </a:rPr>
                        <a:t>collaboration.</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DF0DB"/>
                    </a:solidFill>
                  </a:tcPr>
                </a:tc>
                <a:tc>
                  <a:txBody>
                    <a:bodyPr/>
                    <a:lstStyle/>
                    <a:p>
                      <a:pPr marL="86360" marR="78740" algn="ctr">
                        <a:lnSpc>
                          <a:spcPct val="102400"/>
                        </a:lnSpc>
                        <a:spcBef>
                          <a:spcPts val="705"/>
                        </a:spcBef>
                      </a:pPr>
                      <a:r>
                        <a:rPr sz="850" b="1" spc="5" dirty="0">
                          <a:latin typeface="Arial"/>
                          <a:cs typeface="Arial"/>
                        </a:rPr>
                        <a:t>U</a:t>
                      </a:r>
                      <a:r>
                        <a:rPr sz="850" b="1" spc="10" dirty="0">
                          <a:latin typeface="Arial"/>
                          <a:cs typeface="Arial"/>
                        </a:rPr>
                        <a:t>s</a:t>
                      </a:r>
                      <a:r>
                        <a:rPr sz="850" b="1" dirty="0">
                          <a:latin typeface="Arial"/>
                          <a:cs typeface="Arial"/>
                        </a:rPr>
                        <a:t>e</a:t>
                      </a:r>
                      <a:r>
                        <a:rPr sz="850" b="1" spc="-35" dirty="0">
                          <a:latin typeface="Arial"/>
                          <a:cs typeface="Arial"/>
                        </a:rPr>
                        <a:t> </a:t>
                      </a:r>
                      <a:r>
                        <a:rPr sz="850" b="1" spc="10" dirty="0">
                          <a:latin typeface="Arial"/>
                          <a:cs typeface="Arial"/>
                        </a:rPr>
                        <a:t>s</a:t>
                      </a:r>
                      <a:r>
                        <a:rPr sz="850" b="1" spc="5" dirty="0">
                          <a:latin typeface="Arial"/>
                          <a:cs typeface="Arial"/>
                        </a:rPr>
                        <a:t>ea</a:t>
                      </a:r>
                      <a:r>
                        <a:rPr sz="850" b="1" spc="10" dirty="0">
                          <a:latin typeface="Arial"/>
                          <a:cs typeface="Arial"/>
                        </a:rPr>
                        <a:t>r</a:t>
                      </a:r>
                      <a:r>
                        <a:rPr sz="850" b="1" spc="15" dirty="0">
                          <a:latin typeface="Arial"/>
                          <a:cs typeface="Arial"/>
                        </a:rPr>
                        <a:t>c</a:t>
                      </a:r>
                      <a:r>
                        <a:rPr sz="850" b="1" dirty="0">
                          <a:latin typeface="Arial"/>
                          <a:cs typeface="Arial"/>
                        </a:rPr>
                        <a:t>h</a:t>
                      </a:r>
                      <a:r>
                        <a:rPr sz="850" b="1" spc="-35" dirty="0">
                          <a:latin typeface="Arial"/>
                          <a:cs typeface="Arial"/>
                        </a:rPr>
                        <a:t> </a:t>
                      </a:r>
                      <a:r>
                        <a:rPr sz="850" b="1" spc="5" dirty="0">
                          <a:latin typeface="Arial"/>
                          <a:cs typeface="Arial"/>
                        </a:rPr>
                        <a:t>t</a:t>
                      </a:r>
                      <a:r>
                        <a:rPr sz="850" b="1" spc="10" dirty="0">
                          <a:latin typeface="Arial"/>
                          <a:cs typeface="Arial"/>
                        </a:rPr>
                        <a:t>e</a:t>
                      </a:r>
                      <a:r>
                        <a:rPr sz="850" b="1" spc="15" dirty="0">
                          <a:latin typeface="Arial"/>
                          <a:cs typeface="Arial"/>
                        </a:rPr>
                        <a:t>c</a:t>
                      </a:r>
                      <a:r>
                        <a:rPr sz="850" b="1" spc="5" dirty="0">
                          <a:latin typeface="Arial"/>
                          <a:cs typeface="Arial"/>
                        </a:rPr>
                        <a:t>h</a:t>
                      </a:r>
                      <a:r>
                        <a:rPr sz="850" b="1" spc="10" dirty="0">
                          <a:latin typeface="Arial"/>
                          <a:cs typeface="Arial"/>
                        </a:rPr>
                        <a:t>nolo</a:t>
                      </a:r>
                      <a:r>
                        <a:rPr sz="850" b="1" spc="5" dirty="0">
                          <a:latin typeface="Arial"/>
                          <a:cs typeface="Arial"/>
                        </a:rPr>
                        <a:t>gi</a:t>
                      </a:r>
                      <a:r>
                        <a:rPr sz="850" b="1" spc="10" dirty="0">
                          <a:latin typeface="Arial"/>
                          <a:cs typeface="Arial"/>
                        </a:rPr>
                        <a:t>e</a:t>
                      </a:r>
                      <a:r>
                        <a:rPr sz="850" b="1" dirty="0">
                          <a:latin typeface="Arial"/>
                          <a:cs typeface="Arial"/>
                        </a:rPr>
                        <a:t>s  </a:t>
                      </a:r>
                      <a:r>
                        <a:rPr sz="850" b="1" spc="-5" dirty="0">
                          <a:latin typeface="Arial"/>
                          <a:cs typeface="Arial"/>
                        </a:rPr>
                        <a:t>effectively, appreciate </a:t>
                      </a:r>
                      <a:r>
                        <a:rPr sz="850" b="1" dirty="0">
                          <a:latin typeface="Arial"/>
                          <a:cs typeface="Arial"/>
                        </a:rPr>
                        <a:t> </a:t>
                      </a:r>
                      <a:r>
                        <a:rPr sz="850" b="1" spc="10" dirty="0">
                          <a:latin typeface="Arial"/>
                          <a:cs typeface="Arial"/>
                        </a:rPr>
                        <a:t>how  </a:t>
                      </a:r>
                      <a:r>
                        <a:rPr sz="850" b="1" spc="-15" dirty="0">
                          <a:latin typeface="Arial"/>
                          <a:cs typeface="Arial"/>
                        </a:rPr>
                        <a:t>results</a:t>
                      </a:r>
                      <a:r>
                        <a:rPr sz="850" b="1" spc="204" dirty="0">
                          <a:latin typeface="Arial"/>
                          <a:cs typeface="Arial"/>
                        </a:rPr>
                        <a:t> </a:t>
                      </a:r>
                      <a:r>
                        <a:rPr sz="850" b="1" spc="-10" dirty="0">
                          <a:latin typeface="Arial"/>
                          <a:cs typeface="Arial"/>
                        </a:rPr>
                        <a:t>are </a:t>
                      </a:r>
                      <a:r>
                        <a:rPr sz="850" b="1" spc="-5" dirty="0">
                          <a:latin typeface="Arial"/>
                          <a:cs typeface="Arial"/>
                        </a:rPr>
                        <a:t> </a:t>
                      </a:r>
                      <a:r>
                        <a:rPr sz="850" b="1" spc="-10" dirty="0">
                          <a:latin typeface="Arial"/>
                          <a:cs typeface="Arial"/>
                        </a:rPr>
                        <a:t>selected and ranked, </a:t>
                      </a:r>
                      <a:r>
                        <a:rPr sz="850" b="1" spc="-5" dirty="0">
                          <a:latin typeface="Arial"/>
                          <a:cs typeface="Arial"/>
                        </a:rPr>
                        <a:t> </a:t>
                      </a:r>
                      <a:r>
                        <a:rPr sz="850" b="1" spc="-10" dirty="0">
                          <a:latin typeface="Arial"/>
                          <a:cs typeface="Arial"/>
                        </a:rPr>
                        <a:t>and</a:t>
                      </a:r>
                      <a:r>
                        <a:rPr sz="850" b="1" spc="-15" dirty="0">
                          <a:latin typeface="Arial"/>
                          <a:cs typeface="Arial"/>
                        </a:rPr>
                        <a:t> </a:t>
                      </a:r>
                      <a:r>
                        <a:rPr sz="850" b="1" spc="-5" dirty="0">
                          <a:latin typeface="Arial"/>
                          <a:cs typeface="Arial"/>
                        </a:rPr>
                        <a:t>be</a:t>
                      </a:r>
                      <a:r>
                        <a:rPr sz="850" b="1" spc="-15" dirty="0">
                          <a:latin typeface="Arial"/>
                          <a:cs typeface="Arial"/>
                        </a:rPr>
                        <a:t> </a:t>
                      </a:r>
                      <a:r>
                        <a:rPr sz="850" b="1" spc="-20" dirty="0">
                          <a:latin typeface="Arial"/>
                          <a:cs typeface="Arial"/>
                        </a:rPr>
                        <a:t>discerning</a:t>
                      </a:r>
                      <a:endParaRPr sz="850">
                        <a:latin typeface="Arial"/>
                        <a:cs typeface="Arial"/>
                      </a:endParaRPr>
                    </a:p>
                    <a:p>
                      <a:pPr marL="202565" marR="194310" algn="ctr">
                        <a:lnSpc>
                          <a:spcPct val="102400"/>
                        </a:lnSpc>
                      </a:pPr>
                      <a:r>
                        <a:rPr sz="850" b="1" spc="-20" dirty="0">
                          <a:latin typeface="Arial"/>
                          <a:cs typeface="Arial"/>
                        </a:rPr>
                        <a:t>in </a:t>
                      </a:r>
                      <a:r>
                        <a:rPr sz="850" b="1" spc="-10" dirty="0">
                          <a:latin typeface="Arial"/>
                          <a:cs typeface="Arial"/>
                        </a:rPr>
                        <a:t>evaluating </a:t>
                      </a:r>
                      <a:r>
                        <a:rPr sz="850" b="1" spc="-5" dirty="0">
                          <a:latin typeface="Arial"/>
                          <a:cs typeface="Arial"/>
                        </a:rPr>
                        <a:t>digital </a:t>
                      </a:r>
                      <a:r>
                        <a:rPr sz="850" b="1" spc="-225" dirty="0">
                          <a:latin typeface="Arial"/>
                          <a:cs typeface="Arial"/>
                        </a:rPr>
                        <a:t> </a:t>
                      </a:r>
                      <a:r>
                        <a:rPr sz="850" b="1" spc="-5" dirty="0">
                          <a:latin typeface="Arial"/>
                          <a:cs typeface="Arial"/>
                        </a:rPr>
                        <a:t>content.</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6FEBD2"/>
                    </a:solidFill>
                  </a:tcPr>
                </a:tc>
                <a:tc>
                  <a:txBody>
                    <a:bodyPr/>
                    <a:lstStyle/>
                    <a:p>
                      <a:pPr marL="86360" marR="77470" algn="ctr">
                        <a:lnSpc>
                          <a:spcPct val="102400"/>
                        </a:lnSpc>
                        <a:spcBef>
                          <a:spcPts val="705"/>
                        </a:spcBef>
                      </a:pPr>
                      <a:r>
                        <a:rPr sz="850" b="1" spc="15" dirty="0">
                          <a:latin typeface="Arial"/>
                          <a:cs typeface="Arial"/>
                        </a:rPr>
                        <a:t>S</a:t>
                      </a:r>
                      <a:r>
                        <a:rPr sz="850" b="1" spc="10" dirty="0">
                          <a:latin typeface="Arial"/>
                          <a:cs typeface="Arial"/>
                        </a:rPr>
                        <a:t>ele</a:t>
                      </a:r>
                      <a:r>
                        <a:rPr sz="850" b="1" spc="35" dirty="0">
                          <a:latin typeface="Arial"/>
                          <a:cs typeface="Arial"/>
                        </a:rPr>
                        <a:t>c</a:t>
                      </a:r>
                      <a:r>
                        <a:rPr sz="850" b="1" spc="30" dirty="0">
                          <a:latin typeface="Arial"/>
                          <a:cs typeface="Arial"/>
                        </a:rPr>
                        <a:t>t</a:t>
                      </a:r>
                      <a:r>
                        <a:rPr sz="850" b="1" dirty="0">
                          <a:latin typeface="Arial"/>
                          <a:cs typeface="Arial"/>
                        </a:rPr>
                        <a:t>,</a:t>
                      </a:r>
                      <a:r>
                        <a:rPr sz="850" b="1" spc="-20" dirty="0">
                          <a:latin typeface="Arial"/>
                          <a:cs typeface="Arial"/>
                        </a:rPr>
                        <a:t> </a:t>
                      </a:r>
                      <a:r>
                        <a:rPr sz="850" b="1" spc="5" dirty="0">
                          <a:latin typeface="Arial"/>
                          <a:cs typeface="Arial"/>
                        </a:rPr>
                        <a:t>u</a:t>
                      </a:r>
                      <a:r>
                        <a:rPr sz="850" b="1" spc="10" dirty="0">
                          <a:latin typeface="Arial"/>
                          <a:cs typeface="Arial"/>
                        </a:rPr>
                        <a:t>s</a:t>
                      </a:r>
                      <a:r>
                        <a:rPr sz="850" b="1" dirty="0">
                          <a:latin typeface="Arial"/>
                          <a:cs typeface="Arial"/>
                        </a:rPr>
                        <a:t>e</a:t>
                      </a:r>
                      <a:r>
                        <a:rPr sz="850" b="1" spc="-20" dirty="0">
                          <a:latin typeface="Arial"/>
                          <a:cs typeface="Arial"/>
                        </a:rPr>
                        <a:t> </a:t>
                      </a:r>
                      <a:r>
                        <a:rPr sz="850" b="1" spc="5" dirty="0">
                          <a:latin typeface="Arial"/>
                          <a:cs typeface="Arial"/>
                        </a:rPr>
                        <a:t>a</a:t>
                      </a:r>
                      <a:r>
                        <a:rPr sz="850" b="1" spc="10" dirty="0">
                          <a:latin typeface="Arial"/>
                          <a:cs typeface="Arial"/>
                        </a:rPr>
                        <a:t>n</a:t>
                      </a:r>
                      <a:r>
                        <a:rPr sz="850" b="1" dirty="0">
                          <a:latin typeface="Arial"/>
                          <a:cs typeface="Arial"/>
                        </a:rPr>
                        <a:t>d</a:t>
                      </a:r>
                      <a:r>
                        <a:rPr sz="850" b="1" spc="-20" dirty="0">
                          <a:latin typeface="Arial"/>
                          <a:cs typeface="Arial"/>
                        </a:rPr>
                        <a:t> </a:t>
                      </a:r>
                      <a:r>
                        <a:rPr sz="850" b="1" spc="10" dirty="0">
                          <a:latin typeface="Arial"/>
                          <a:cs typeface="Arial"/>
                        </a:rPr>
                        <a:t>co</a:t>
                      </a:r>
                      <a:r>
                        <a:rPr sz="850" b="1" spc="5" dirty="0">
                          <a:latin typeface="Arial"/>
                          <a:cs typeface="Arial"/>
                        </a:rPr>
                        <a:t>mbi</a:t>
                      </a:r>
                      <a:r>
                        <a:rPr sz="850" b="1" spc="10" dirty="0">
                          <a:latin typeface="Arial"/>
                          <a:cs typeface="Arial"/>
                        </a:rPr>
                        <a:t>ne  </a:t>
                      </a:r>
                      <a:r>
                        <a:rPr sz="850" b="1" spc="-10" dirty="0">
                          <a:latin typeface="Arial"/>
                          <a:cs typeface="Arial"/>
                        </a:rPr>
                        <a:t>a </a:t>
                      </a:r>
                      <a:r>
                        <a:rPr sz="850" b="1" dirty="0">
                          <a:latin typeface="Arial"/>
                          <a:cs typeface="Arial"/>
                        </a:rPr>
                        <a:t>variety </a:t>
                      </a:r>
                      <a:r>
                        <a:rPr sz="850" b="1" spc="-5" dirty="0">
                          <a:latin typeface="Arial"/>
                          <a:cs typeface="Arial"/>
                        </a:rPr>
                        <a:t>of </a:t>
                      </a:r>
                      <a:r>
                        <a:rPr sz="850" b="1" spc="10" dirty="0">
                          <a:latin typeface="Arial"/>
                          <a:cs typeface="Arial"/>
                        </a:rPr>
                        <a:t>software </a:t>
                      </a:r>
                      <a:r>
                        <a:rPr sz="850" b="1" spc="15" dirty="0">
                          <a:latin typeface="Arial"/>
                          <a:cs typeface="Arial"/>
                        </a:rPr>
                        <a:t> </a:t>
                      </a:r>
                      <a:r>
                        <a:rPr sz="850" b="1" spc="-15" dirty="0">
                          <a:latin typeface="Arial"/>
                          <a:cs typeface="Arial"/>
                        </a:rPr>
                        <a:t>(including </a:t>
                      </a:r>
                      <a:r>
                        <a:rPr sz="850" b="1" dirty="0">
                          <a:latin typeface="Arial"/>
                          <a:cs typeface="Arial"/>
                        </a:rPr>
                        <a:t>internet </a:t>
                      </a:r>
                      <a:r>
                        <a:rPr sz="850" b="1" spc="5" dirty="0">
                          <a:latin typeface="Arial"/>
                          <a:cs typeface="Arial"/>
                        </a:rPr>
                        <a:t> </a:t>
                      </a:r>
                      <a:r>
                        <a:rPr sz="850" b="1" spc="-20" dirty="0">
                          <a:latin typeface="Arial"/>
                          <a:cs typeface="Arial"/>
                        </a:rPr>
                        <a:t>services) on </a:t>
                      </a:r>
                      <a:r>
                        <a:rPr sz="850" b="1" spc="-10" dirty="0">
                          <a:latin typeface="Arial"/>
                          <a:cs typeface="Arial"/>
                        </a:rPr>
                        <a:t>a </a:t>
                      </a:r>
                      <a:r>
                        <a:rPr sz="850" b="1" spc="-5" dirty="0">
                          <a:latin typeface="Arial"/>
                          <a:cs typeface="Arial"/>
                        </a:rPr>
                        <a:t>range of </a:t>
                      </a:r>
                      <a:r>
                        <a:rPr sz="850" b="1" dirty="0">
                          <a:latin typeface="Arial"/>
                          <a:cs typeface="Arial"/>
                        </a:rPr>
                        <a:t> </a:t>
                      </a:r>
                      <a:r>
                        <a:rPr sz="850" b="1" spc="-5" dirty="0">
                          <a:latin typeface="Arial"/>
                          <a:cs typeface="Arial"/>
                        </a:rPr>
                        <a:t>digital </a:t>
                      </a:r>
                      <a:r>
                        <a:rPr sz="850" b="1" spc="-20" dirty="0">
                          <a:latin typeface="Arial"/>
                          <a:cs typeface="Arial"/>
                        </a:rPr>
                        <a:t>devices </a:t>
                      </a:r>
                      <a:r>
                        <a:rPr sz="850" b="1" dirty="0">
                          <a:latin typeface="Arial"/>
                          <a:cs typeface="Arial"/>
                        </a:rPr>
                        <a:t>to </a:t>
                      </a:r>
                      <a:r>
                        <a:rPr sz="850" b="1" spc="-15" dirty="0">
                          <a:latin typeface="Arial"/>
                          <a:cs typeface="Arial"/>
                        </a:rPr>
                        <a:t>design </a:t>
                      </a:r>
                      <a:r>
                        <a:rPr sz="850" b="1" spc="-225" dirty="0">
                          <a:latin typeface="Arial"/>
                          <a:cs typeface="Arial"/>
                        </a:rPr>
                        <a:t> </a:t>
                      </a:r>
                      <a:r>
                        <a:rPr sz="850" b="1" spc="-10" dirty="0">
                          <a:latin typeface="Arial"/>
                          <a:cs typeface="Arial"/>
                        </a:rPr>
                        <a:t>and </a:t>
                      </a:r>
                      <a:r>
                        <a:rPr sz="850" b="1" spc="-5" dirty="0">
                          <a:latin typeface="Arial"/>
                          <a:cs typeface="Arial"/>
                        </a:rPr>
                        <a:t>create </a:t>
                      </a:r>
                      <a:r>
                        <a:rPr sz="850" b="1" spc="-10" dirty="0">
                          <a:latin typeface="Arial"/>
                          <a:cs typeface="Arial"/>
                        </a:rPr>
                        <a:t>a </a:t>
                      </a:r>
                      <a:r>
                        <a:rPr sz="850" b="1" spc="-5" dirty="0">
                          <a:latin typeface="Arial"/>
                          <a:cs typeface="Arial"/>
                        </a:rPr>
                        <a:t>range of </a:t>
                      </a:r>
                      <a:r>
                        <a:rPr sz="850" b="1" dirty="0">
                          <a:latin typeface="Arial"/>
                          <a:cs typeface="Arial"/>
                        </a:rPr>
                        <a:t> </a:t>
                      </a:r>
                      <a:r>
                        <a:rPr sz="850" b="1" spc="-10" dirty="0">
                          <a:latin typeface="Arial"/>
                          <a:cs typeface="Arial"/>
                        </a:rPr>
                        <a:t>programs, </a:t>
                      </a:r>
                      <a:r>
                        <a:rPr sz="850" b="1" spc="-15" dirty="0">
                          <a:latin typeface="Arial"/>
                          <a:cs typeface="Arial"/>
                        </a:rPr>
                        <a:t>systems </a:t>
                      </a:r>
                      <a:r>
                        <a:rPr sz="850" b="1" spc="-10" dirty="0">
                          <a:latin typeface="Arial"/>
                          <a:cs typeface="Arial"/>
                        </a:rPr>
                        <a:t>and </a:t>
                      </a:r>
                      <a:r>
                        <a:rPr sz="850" b="1" spc="-5" dirty="0">
                          <a:latin typeface="Arial"/>
                          <a:cs typeface="Arial"/>
                        </a:rPr>
                        <a:t> content </a:t>
                      </a:r>
                      <a:r>
                        <a:rPr sz="850" b="1" spc="10" dirty="0">
                          <a:latin typeface="Arial"/>
                          <a:cs typeface="Arial"/>
                        </a:rPr>
                        <a:t>that </a:t>
                      </a:r>
                      <a:r>
                        <a:rPr sz="850" b="1" spc="-25" dirty="0">
                          <a:latin typeface="Arial"/>
                          <a:cs typeface="Arial"/>
                        </a:rPr>
                        <a:t>accomplish </a:t>
                      </a:r>
                      <a:r>
                        <a:rPr sz="850" b="1" spc="-225" dirty="0">
                          <a:latin typeface="Arial"/>
                          <a:cs typeface="Arial"/>
                        </a:rPr>
                        <a:t> </a:t>
                      </a:r>
                      <a:r>
                        <a:rPr sz="850" b="1" spc="-15" dirty="0">
                          <a:latin typeface="Arial"/>
                          <a:cs typeface="Arial"/>
                        </a:rPr>
                        <a:t>given </a:t>
                      </a:r>
                      <a:r>
                        <a:rPr sz="850" b="1" spc="-20" dirty="0">
                          <a:latin typeface="Arial"/>
                          <a:cs typeface="Arial"/>
                        </a:rPr>
                        <a:t>goals, </a:t>
                      </a:r>
                      <a:r>
                        <a:rPr sz="850" b="1" spc="-15" dirty="0">
                          <a:latin typeface="Arial"/>
                          <a:cs typeface="Arial"/>
                        </a:rPr>
                        <a:t>including </a:t>
                      </a:r>
                      <a:r>
                        <a:rPr sz="850" b="1" spc="-10" dirty="0">
                          <a:latin typeface="Arial"/>
                          <a:cs typeface="Arial"/>
                        </a:rPr>
                        <a:t> </a:t>
                      </a:r>
                      <a:r>
                        <a:rPr sz="850" b="1" spc="-15" dirty="0">
                          <a:latin typeface="Arial"/>
                          <a:cs typeface="Arial"/>
                        </a:rPr>
                        <a:t>collecting, analysing, </a:t>
                      </a:r>
                      <a:r>
                        <a:rPr sz="850" b="1" spc="-10" dirty="0">
                          <a:latin typeface="Arial"/>
                          <a:cs typeface="Arial"/>
                        </a:rPr>
                        <a:t> evaluating and </a:t>
                      </a:r>
                      <a:r>
                        <a:rPr sz="850" b="1" spc="-5" dirty="0">
                          <a:latin typeface="Arial"/>
                          <a:cs typeface="Arial"/>
                        </a:rPr>
                        <a:t> presenting </a:t>
                      </a:r>
                      <a:r>
                        <a:rPr sz="850" b="1" spc="5" dirty="0">
                          <a:latin typeface="Arial"/>
                          <a:cs typeface="Arial"/>
                        </a:rPr>
                        <a:t>data </a:t>
                      </a:r>
                      <a:r>
                        <a:rPr sz="850" b="1" spc="-10" dirty="0">
                          <a:latin typeface="Arial"/>
                          <a:cs typeface="Arial"/>
                        </a:rPr>
                        <a:t>and </a:t>
                      </a:r>
                      <a:r>
                        <a:rPr sz="850" b="1" spc="-5" dirty="0">
                          <a:latin typeface="Arial"/>
                          <a:cs typeface="Arial"/>
                        </a:rPr>
                        <a:t> information.</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ADF4E5"/>
                    </a:solidFill>
                  </a:tcPr>
                </a:tc>
                <a:tc>
                  <a:txBody>
                    <a:bodyPr/>
                    <a:lstStyle/>
                    <a:p>
                      <a:pPr marL="146685" marR="139065" algn="ctr">
                        <a:lnSpc>
                          <a:spcPct val="102400"/>
                        </a:lnSpc>
                        <a:spcBef>
                          <a:spcPts val="705"/>
                        </a:spcBef>
                      </a:pPr>
                      <a:r>
                        <a:rPr sz="850" b="1" spc="-15" dirty="0">
                          <a:latin typeface="Arial"/>
                          <a:cs typeface="Arial"/>
                        </a:rPr>
                        <a:t>Use</a:t>
                      </a:r>
                      <a:r>
                        <a:rPr sz="850" b="1" spc="204" dirty="0">
                          <a:latin typeface="Arial"/>
                          <a:cs typeface="Arial"/>
                        </a:rPr>
                        <a:t> </a:t>
                      </a:r>
                      <a:r>
                        <a:rPr sz="850" b="1" spc="-10" dirty="0">
                          <a:latin typeface="Arial"/>
                          <a:cs typeface="Arial"/>
                        </a:rPr>
                        <a:t>technology </a:t>
                      </a:r>
                      <a:r>
                        <a:rPr sz="850" b="1" spc="-5" dirty="0">
                          <a:latin typeface="Arial"/>
                          <a:cs typeface="Arial"/>
                        </a:rPr>
                        <a:t> </a:t>
                      </a:r>
                      <a:r>
                        <a:rPr sz="850" b="1" spc="-20" dirty="0">
                          <a:latin typeface="Arial"/>
                          <a:cs typeface="Arial"/>
                        </a:rPr>
                        <a:t>safely, </a:t>
                      </a:r>
                      <a:r>
                        <a:rPr sz="850" b="1" spc="-5" dirty="0">
                          <a:latin typeface="Arial"/>
                          <a:cs typeface="Arial"/>
                        </a:rPr>
                        <a:t>respectfully </a:t>
                      </a:r>
                      <a:r>
                        <a:rPr sz="850" b="1" dirty="0">
                          <a:latin typeface="Arial"/>
                          <a:cs typeface="Arial"/>
                        </a:rPr>
                        <a:t> </a:t>
                      </a:r>
                      <a:r>
                        <a:rPr sz="850" b="1" spc="-10" dirty="0">
                          <a:latin typeface="Arial"/>
                          <a:cs typeface="Arial"/>
                        </a:rPr>
                        <a:t>and </a:t>
                      </a:r>
                      <a:r>
                        <a:rPr sz="850" b="1" spc="-20" dirty="0">
                          <a:latin typeface="Arial"/>
                          <a:cs typeface="Arial"/>
                        </a:rPr>
                        <a:t>responsibly; </a:t>
                      </a:r>
                      <a:r>
                        <a:rPr sz="850" b="1" spc="-15" dirty="0">
                          <a:latin typeface="Arial"/>
                          <a:cs typeface="Arial"/>
                        </a:rPr>
                        <a:t> </a:t>
                      </a:r>
                      <a:r>
                        <a:rPr sz="850" b="1" spc="10" dirty="0">
                          <a:latin typeface="Arial"/>
                          <a:cs typeface="Arial"/>
                        </a:rPr>
                        <a:t>reco</a:t>
                      </a:r>
                      <a:r>
                        <a:rPr sz="850" b="1" spc="5" dirty="0">
                          <a:latin typeface="Arial"/>
                          <a:cs typeface="Arial"/>
                        </a:rPr>
                        <a:t>gni</a:t>
                      </a:r>
                      <a:r>
                        <a:rPr sz="850" b="1" spc="10" dirty="0">
                          <a:latin typeface="Arial"/>
                          <a:cs typeface="Arial"/>
                        </a:rPr>
                        <a:t>s</a:t>
                      </a:r>
                      <a:r>
                        <a:rPr sz="850" b="1" dirty="0">
                          <a:latin typeface="Arial"/>
                          <a:cs typeface="Arial"/>
                        </a:rPr>
                        <a:t>e</a:t>
                      </a:r>
                      <a:r>
                        <a:rPr sz="850" b="1" spc="-10" dirty="0">
                          <a:latin typeface="Arial"/>
                          <a:cs typeface="Arial"/>
                        </a:rPr>
                        <a:t> </a:t>
                      </a:r>
                      <a:r>
                        <a:rPr sz="850" b="1" spc="5" dirty="0">
                          <a:latin typeface="Arial"/>
                          <a:cs typeface="Arial"/>
                        </a:rPr>
                        <a:t>a</a:t>
                      </a:r>
                      <a:r>
                        <a:rPr sz="850" b="1" spc="10" dirty="0">
                          <a:latin typeface="Arial"/>
                          <a:cs typeface="Arial"/>
                        </a:rPr>
                        <a:t>ccep</a:t>
                      </a:r>
                      <a:r>
                        <a:rPr sz="850" b="1" spc="15" dirty="0">
                          <a:latin typeface="Arial"/>
                          <a:cs typeface="Arial"/>
                        </a:rPr>
                        <a:t>t</a:t>
                      </a:r>
                      <a:r>
                        <a:rPr sz="850" b="1" spc="5" dirty="0">
                          <a:latin typeface="Arial"/>
                          <a:cs typeface="Arial"/>
                        </a:rPr>
                        <a:t>a</a:t>
                      </a:r>
                      <a:r>
                        <a:rPr sz="850" b="1" spc="10" dirty="0">
                          <a:latin typeface="Arial"/>
                          <a:cs typeface="Arial"/>
                        </a:rPr>
                        <a:t>bl</a:t>
                      </a:r>
                      <a:r>
                        <a:rPr sz="850" b="1" spc="30" dirty="0">
                          <a:latin typeface="Arial"/>
                          <a:cs typeface="Arial"/>
                        </a:rPr>
                        <a:t>e</a:t>
                      </a:r>
                      <a:r>
                        <a:rPr sz="850" b="1" dirty="0">
                          <a:latin typeface="Arial"/>
                          <a:cs typeface="Arial"/>
                        </a:rPr>
                        <a:t>/  </a:t>
                      </a:r>
                      <a:r>
                        <a:rPr sz="850" b="1" spc="-10" dirty="0">
                          <a:latin typeface="Arial"/>
                          <a:cs typeface="Arial"/>
                        </a:rPr>
                        <a:t>unacceptable </a:t>
                      </a:r>
                      <a:r>
                        <a:rPr sz="850" b="1" spc="-5" dirty="0">
                          <a:latin typeface="Arial"/>
                          <a:cs typeface="Arial"/>
                        </a:rPr>
                        <a:t> </a:t>
                      </a:r>
                      <a:r>
                        <a:rPr sz="850" b="1" spc="-20" dirty="0">
                          <a:latin typeface="Arial"/>
                          <a:cs typeface="Arial"/>
                        </a:rPr>
                        <a:t>behaviour;</a:t>
                      </a:r>
                      <a:r>
                        <a:rPr sz="850" b="1" spc="-15" dirty="0">
                          <a:latin typeface="Arial"/>
                          <a:cs typeface="Arial"/>
                        </a:rPr>
                        <a:t> </a:t>
                      </a:r>
                      <a:r>
                        <a:rPr sz="850" b="1" dirty="0">
                          <a:latin typeface="Arial"/>
                          <a:cs typeface="Arial"/>
                        </a:rPr>
                        <a:t>identify</a:t>
                      </a:r>
                      <a:r>
                        <a:rPr sz="850" b="1" spc="-15" dirty="0">
                          <a:latin typeface="Arial"/>
                          <a:cs typeface="Arial"/>
                        </a:rPr>
                        <a:t> </a:t>
                      </a:r>
                      <a:r>
                        <a:rPr sz="850" b="1" spc="-10" dirty="0">
                          <a:latin typeface="Arial"/>
                          <a:cs typeface="Arial"/>
                        </a:rPr>
                        <a:t>a</a:t>
                      </a:r>
                      <a:endParaRPr sz="850">
                        <a:latin typeface="Arial"/>
                        <a:cs typeface="Arial"/>
                      </a:endParaRPr>
                    </a:p>
                    <a:p>
                      <a:pPr marL="102235" marR="94615" algn="ctr">
                        <a:lnSpc>
                          <a:spcPct val="102400"/>
                        </a:lnSpc>
                      </a:pPr>
                      <a:r>
                        <a:rPr sz="850" b="1" spc="-5" dirty="0">
                          <a:latin typeface="Arial"/>
                          <a:cs typeface="Arial"/>
                        </a:rPr>
                        <a:t>range</a:t>
                      </a:r>
                      <a:r>
                        <a:rPr sz="850" b="1" spc="-25" dirty="0">
                          <a:latin typeface="Arial"/>
                          <a:cs typeface="Arial"/>
                        </a:rPr>
                        <a:t> </a:t>
                      </a:r>
                      <a:r>
                        <a:rPr sz="850" b="1" spc="-5" dirty="0">
                          <a:latin typeface="Arial"/>
                          <a:cs typeface="Arial"/>
                        </a:rPr>
                        <a:t>of</a:t>
                      </a:r>
                      <a:r>
                        <a:rPr sz="850" b="1" spc="-25" dirty="0">
                          <a:latin typeface="Arial"/>
                          <a:cs typeface="Arial"/>
                        </a:rPr>
                        <a:t> </a:t>
                      </a:r>
                      <a:r>
                        <a:rPr sz="850" b="1" dirty="0">
                          <a:latin typeface="Arial"/>
                          <a:cs typeface="Arial"/>
                        </a:rPr>
                        <a:t>ways</a:t>
                      </a:r>
                      <a:r>
                        <a:rPr sz="850" b="1" spc="-20" dirty="0">
                          <a:latin typeface="Arial"/>
                          <a:cs typeface="Arial"/>
                        </a:rPr>
                        <a:t> </a:t>
                      </a:r>
                      <a:r>
                        <a:rPr sz="850" b="1" dirty="0">
                          <a:latin typeface="Arial"/>
                          <a:cs typeface="Arial"/>
                        </a:rPr>
                        <a:t>to</a:t>
                      </a:r>
                      <a:r>
                        <a:rPr sz="850" b="1" spc="-25" dirty="0">
                          <a:latin typeface="Arial"/>
                          <a:cs typeface="Arial"/>
                        </a:rPr>
                        <a:t> </a:t>
                      </a:r>
                      <a:r>
                        <a:rPr sz="850" b="1" spc="5" dirty="0">
                          <a:latin typeface="Arial"/>
                          <a:cs typeface="Arial"/>
                        </a:rPr>
                        <a:t>report </a:t>
                      </a:r>
                      <a:r>
                        <a:rPr sz="850" b="1" spc="-220" dirty="0">
                          <a:latin typeface="Arial"/>
                          <a:cs typeface="Arial"/>
                        </a:rPr>
                        <a:t> </a:t>
                      </a:r>
                      <a:r>
                        <a:rPr sz="850" b="1" spc="-20" dirty="0">
                          <a:latin typeface="Arial"/>
                          <a:cs typeface="Arial"/>
                        </a:rPr>
                        <a:t>concern </a:t>
                      </a:r>
                      <a:r>
                        <a:rPr sz="850" b="1" spc="-5" dirty="0">
                          <a:latin typeface="Arial"/>
                          <a:cs typeface="Arial"/>
                        </a:rPr>
                        <a:t>about content </a:t>
                      </a:r>
                      <a:r>
                        <a:rPr sz="850" b="1" dirty="0">
                          <a:latin typeface="Arial"/>
                          <a:cs typeface="Arial"/>
                        </a:rPr>
                        <a:t> </a:t>
                      </a:r>
                      <a:r>
                        <a:rPr sz="850" b="1" spc="-10" dirty="0">
                          <a:latin typeface="Arial"/>
                          <a:cs typeface="Arial"/>
                        </a:rPr>
                        <a:t>and</a:t>
                      </a:r>
                      <a:r>
                        <a:rPr sz="850" b="1" spc="-15" dirty="0">
                          <a:latin typeface="Arial"/>
                          <a:cs typeface="Arial"/>
                        </a:rPr>
                        <a:t> </a:t>
                      </a:r>
                      <a:r>
                        <a:rPr sz="850" b="1" spc="-5" dirty="0">
                          <a:latin typeface="Arial"/>
                          <a:cs typeface="Arial"/>
                        </a:rPr>
                        <a:t>contact.</a:t>
                      </a:r>
                      <a:endParaRPr sz="850">
                        <a:latin typeface="Arial"/>
                        <a:cs typeface="Arial"/>
                      </a:endParaRPr>
                    </a:p>
                  </a:txBody>
                  <a:tcPr marL="0" marR="0" marT="8953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ED9BA4"/>
                    </a:solidFill>
                  </a:tcPr>
                </a:tc>
                <a:extLst>
                  <a:ext uri="{0D108BD9-81ED-4DB2-BD59-A6C34878D82A}">
                    <a16:rowId xmlns:a16="http://schemas.microsoft.com/office/drawing/2014/main" val="10001"/>
                  </a:ext>
                </a:extLst>
              </a:tr>
              <a:tr h="3503295">
                <a:tc>
                  <a:txBody>
                    <a:bodyPr/>
                    <a:lstStyle/>
                    <a:p>
                      <a:pPr marL="111125" marR="104775" algn="ctr">
                        <a:lnSpc>
                          <a:spcPts val="1040"/>
                        </a:lnSpc>
                        <a:spcBef>
                          <a:spcPts val="745"/>
                        </a:spcBef>
                      </a:pPr>
                      <a:r>
                        <a:rPr sz="900" i="1" dirty="0">
                          <a:latin typeface="Arial"/>
                          <a:cs typeface="Arial"/>
                        </a:rPr>
                        <a:t>When</a:t>
                      </a:r>
                      <a:r>
                        <a:rPr sz="900" i="1" spc="-30" dirty="0">
                          <a:latin typeface="Arial"/>
                          <a:cs typeface="Arial"/>
                        </a:rPr>
                        <a:t> </a:t>
                      </a:r>
                      <a:r>
                        <a:rPr sz="900" i="1" dirty="0">
                          <a:latin typeface="Arial"/>
                          <a:cs typeface="Arial"/>
                        </a:rPr>
                        <a:t>turning</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real-life  </a:t>
                      </a:r>
                      <a:r>
                        <a:rPr sz="900" i="1" spc="-5" dirty="0">
                          <a:latin typeface="Arial"/>
                          <a:cs typeface="Arial"/>
                        </a:rPr>
                        <a:t>situation </a:t>
                      </a:r>
                      <a:r>
                        <a:rPr sz="900" i="1" spc="5" dirty="0">
                          <a:latin typeface="Arial"/>
                          <a:cs typeface="Arial"/>
                        </a:rPr>
                        <a:t>into </a:t>
                      </a:r>
                      <a:r>
                        <a:rPr sz="900" i="1" spc="-25" dirty="0">
                          <a:latin typeface="Arial"/>
                          <a:cs typeface="Arial"/>
                        </a:rPr>
                        <a:t>an </a:t>
                      </a:r>
                      <a:r>
                        <a:rPr sz="900" i="1" spc="-20" dirty="0">
                          <a:latin typeface="Arial"/>
                          <a:cs typeface="Arial"/>
                        </a:rPr>
                        <a:t> </a:t>
                      </a:r>
                      <a:r>
                        <a:rPr sz="900" i="1" spc="-10" dirty="0">
                          <a:latin typeface="Arial"/>
                          <a:cs typeface="Arial"/>
                        </a:rPr>
                        <a:t>algorithm,</a:t>
                      </a:r>
                      <a:r>
                        <a:rPr sz="900" i="1" spc="254" dirty="0">
                          <a:latin typeface="Arial"/>
                          <a:cs typeface="Arial"/>
                        </a:rPr>
                        <a:t> </a:t>
                      </a:r>
                      <a:r>
                        <a:rPr sz="900" i="1" spc="-5" dirty="0">
                          <a:latin typeface="Arial"/>
                          <a:cs typeface="Arial"/>
                        </a:rPr>
                        <a:t>the </a:t>
                      </a:r>
                      <a:r>
                        <a:rPr sz="900" i="1" dirty="0">
                          <a:latin typeface="Arial"/>
                          <a:cs typeface="Arial"/>
                        </a:rPr>
                        <a:t> </a:t>
                      </a:r>
                      <a:r>
                        <a:rPr sz="900" i="1" spc="-15" dirty="0">
                          <a:latin typeface="Arial"/>
                          <a:cs typeface="Arial"/>
                        </a:rPr>
                        <a:t>children’s</a:t>
                      </a:r>
                      <a:r>
                        <a:rPr sz="900" i="1" spc="280" dirty="0">
                          <a:latin typeface="Arial"/>
                          <a:cs typeface="Arial"/>
                        </a:rPr>
                        <a:t> </a:t>
                      </a:r>
                      <a:r>
                        <a:rPr sz="900" i="1" spc="-15" dirty="0">
                          <a:latin typeface="Arial"/>
                          <a:cs typeface="Arial"/>
                        </a:rPr>
                        <a:t>design </a:t>
                      </a:r>
                      <a:r>
                        <a:rPr sz="900" i="1" spc="-10" dirty="0">
                          <a:latin typeface="Arial"/>
                          <a:cs typeface="Arial"/>
                        </a:rPr>
                        <a:t> </a:t>
                      </a:r>
                      <a:r>
                        <a:rPr sz="900" i="1" spc="-5" dirty="0">
                          <a:latin typeface="Arial"/>
                          <a:cs typeface="Arial"/>
                        </a:rPr>
                        <a:t>shows </a:t>
                      </a:r>
                      <a:r>
                        <a:rPr sz="900" i="1" spc="10" dirty="0">
                          <a:latin typeface="Arial"/>
                          <a:cs typeface="Arial"/>
                        </a:rPr>
                        <a:t>that </a:t>
                      </a:r>
                      <a:r>
                        <a:rPr sz="900" i="1" spc="-5" dirty="0">
                          <a:latin typeface="Arial"/>
                          <a:cs typeface="Arial"/>
                        </a:rPr>
                        <a:t>they </a:t>
                      </a:r>
                      <a:r>
                        <a:rPr sz="900" i="1" spc="-25" dirty="0">
                          <a:latin typeface="Arial"/>
                          <a:cs typeface="Arial"/>
                        </a:rPr>
                        <a:t>are </a:t>
                      </a:r>
                      <a:r>
                        <a:rPr sz="900" i="1" spc="-20" dirty="0">
                          <a:latin typeface="Arial"/>
                          <a:cs typeface="Arial"/>
                        </a:rPr>
                        <a:t> </a:t>
                      </a:r>
                      <a:r>
                        <a:rPr sz="900" i="1" dirty="0">
                          <a:latin typeface="Arial"/>
                          <a:cs typeface="Arial"/>
                        </a:rPr>
                        <a:t>thinking </a:t>
                      </a:r>
                      <a:r>
                        <a:rPr sz="900" i="1" spc="5" dirty="0">
                          <a:latin typeface="Arial"/>
                          <a:cs typeface="Arial"/>
                        </a:rPr>
                        <a:t>of </a:t>
                      </a:r>
                      <a:r>
                        <a:rPr sz="900" i="1" spc="-5" dirty="0">
                          <a:latin typeface="Arial"/>
                          <a:cs typeface="Arial"/>
                        </a:rPr>
                        <a:t>the </a:t>
                      </a:r>
                      <a:r>
                        <a:rPr sz="900" i="1" spc="-10" dirty="0">
                          <a:latin typeface="Arial"/>
                          <a:cs typeface="Arial"/>
                        </a:rPr>
                        <a:t>required </a:t>
                      </a:r>
                      <a:r>
                        <a:rPr sz="900" i="1" spc="-235" dirty="0">
                          <a:latin typeface="Arial"/>
                          <a:cs typeface="Arial"/>
                        </a:rPr>
                        <a:t> </a:t>
                      </a:r>
                      <a:r>
                        <a:rPr sz="900" i="1" spc="-15" dirty="0">
                          <a:latin typeface="Arial"/>
                          <a:cs typeface="Arial"/>
                        </a:rPr>
                        <a:t>task and </a:t>
                      </a:r>
                      <a:r>
                        <a:rPr sz="900" i="1" spc="15" dirty="0">
                          <a:latin typeface="Arial"/>
                          <a:cs typeface="Arial"/>
                        </a:rPr>
                        <a:t>how </a:t>
                      </a:r>
                      <a:r>
                        <a:rPr sz="900" i="1" spc="10" dirty="0">
                          <a:latin typeface="Arial"/>
                          <a:cs typeface="Arial"/>
                        </a:rPr>
                        <a:t>to </a:t>
                      </a:r>
                      <a:r>
                        <a:rPr sz="900" i="1" spc="15" dirty="0">
                          <a:latin typeface="Arial"/>
                          <a:cs typeface="Arial"/>
                        </a:rPr>
                        <a:t> </a:t>
                      </a:r>
                      <a:r>
                        <a:rPr sz="900" i="1" spc="-20" dirty="0">
                          <a:latin typeface="Arial"/>
                          <a:cs typeface="Arial"/>
                        </a:rPr>
                        <a:t>accomplish </a:t>
                      </a:r>
                      <a:r>
                        <a:rPr sz="900" i="1" dirty="0">
                          <a:latin typeface="Arial"/>
                          <a:cs typeface="Arial"/>
                        </a:rPr>
                        <a:t>this </a:t>
                      </a:r>
                      <a:r>
                        <a:rPr sz="900" i="1" spc="-5" dirty="0">
                          <a:latin typeface="Arial"/>
                          <a:cs typeface="Arial"/>
                        </a:rPr>
                        <a:t>in </a:t>
                      </a:r>
                      <a:r>
                        <a:rPr sz="900" i="1" spc="-25" dirty="0">
                          <a:latin typeface="Arial"/>
                          <a:cs typeface="Arial"/>
                        </a:rPr>
                        <a:t>code </a:t>
                      </a:r>
                      <a:r>
                        <a:rPr sz="900" i="1" spc="-235" dirty="0">
                          <a:latin typeface="Arial"/>
                          <a:cs typeface="Arial"/>
                        </a:rPr>
                        <a:t> </a:t>
                      </a:r>
                      <a:r>
                        <a:rPr sz="900" i="1" spc="-10" dirty="0">
                          <a:latin typeface="Arial"/>
                          <a:cs typeface="Arial"/>
                        </a:rPr>
                        <a:t>using coding structures </a:t>
                      </a:r>
                      <a:r>
                        <a:rPr sz="900" i="1" spc="-235" dirty="0">
                          <a:latin typeface="Arial"/>
                          <a:cs typeface="Arial"/>
                        </a:rPr>
                        <a:t> </a:t>
                      </a:r>
                      <a:r>
                        <a:rPr sz="900" i="1" spc="5" dirty="0">
                          <a:latin typeface="Arial"/>
                          <a:cs typeface="Arial"/>
                        </a:rPr>
                        <a:t>for </a:t>
                      </a:r>
                      <a:r>
                        <a:rPr sz="900" i="1" spc="-15" dirty="0">
                          <a:latin typeface="Arial"/>
                          <a:cs typeface="Arial"/>
                        </a:rPr>
                        <a:t>selection </a:t>
                      </a:r>
                      <a:r>
                        <a:rPr sz="900" i="1" spc="-10" dirty="0">
                          <a:latin typeface="Arial"/>
                          <a:cs typeface="Arial"/>
                        </a:rPr>
                        <a:t>and </a:t>
                      </a:r>
                      <a:r>
                        <a:rPr sz="900" i="1" spc="-5" dirty="0">
                          <a:latin typeface="Arial"/>
                          <a:cs typeface="Arial"/>
                        </a:rPr>
                        <a:t> repetition. </a:t>
                      </a:r>
                      <a:r>
                        <a:rPr sz="900" i="1" spc="-10" dirty="0">
                          <a:latin typeface="Arial"/>
                          <a:cs typeface="Arial"/>
                        </a:rPr>
                        <a:t>Children </a:t>
                      </a:r>
                      <a:r>
                        <a:rPr sz="900" i="1" spc="-5" dirty="0">
                          <a:latin typeface="Arial"/>
                          <a:cs typeface="Arial"/>
                        </a:rPr>
                        <a:t> </a:t>
                      </a:r>
                      <a:r>
                        <a:rPr sz="900" i="1" dirty="0">
                          <a:latin typeface="Arial"/>
                          <a:cs typeface="Arial"/>
                        </a:rPr>
                        <a:t>make</a:t>
                      </a:r>
                      <a:r>
                        <a:rPr sz="900" i="1" spc="-30" dirty="0">
                          <a:latin typeface="Arial"/>
                          <a:cs typeface="Arial"/>
                        </a:rPr>
                        <a:t> </a:t>
                      </a:r>
                      <a:r>
                        <a:rPr sz="900" i="1" dirty="0">
                          <a:latin typeface="Arial"/>
                          <a:cs typeface="Arial"/>
                        </a:rPr>
                        <a:t>more</a:t>
                      </a:r>
                      <a:r>
                        <a:rPr sz="900" i="1" spc="-30" dirty="0">
                          <a:latin typeface="Arial"/>
                          <a:cs typeface="Arial"/>
                        </a:rPr>
                        <a:t> </a:t>
                      </a:r>
                      <a:r>
                        <a:rPr sz="900" i="1" dirty="0">
                          <a:latin typeface="Arial"/>
                          <a:cs typeface="Arial"/>
                        </a:rPr>
                        <a:t>intuitive  attempts </a:t>
                      </a:r>
                      <a:r>
                        <a:rPr sz="900" i="1" spc="10" dirty="0">
                          <a:latin typeface="Arial"/>
                          <a:cs typeface="Arial"/>
                        </a:rPr>
                        <a:t>to </a:t>
                      </a:r>
                      <a:r>
                        <a:rPr sz="900" i="1" spc="-10" dirty="0">
                          <a:latin typeface="Arial"/>
                          <a:cs typeface="Arial"/>
                        </a:rPr>
                        <a:t>debug </a:t>
                      </a:r>
                      <a:r>
                        <a:rPr sz="900" i="1" dirty="0">
                          <a:latin typeface="Arial"/>
                          <a:cs typeface="Arial"/>
                        </a:rPr>
                        <a:t>their </a:t>
                      </a:r>
                      <a:r>
                        <a:rPr sz="900" i="1" spc="-240" dirty="0">
                          <a:latin typeface="Arial"/>
                          <a:cs typeface="Arial"/>
                        </a:rPr>
                        <a:t> </a:t>
                      </a:r>
                      <a:r>
                        <a:rPr sz="900" i="1" spc="10" dirty="0">
                          <a:latin typeface="Arial"/>
                          <a:cs typeface="Arial"/>
                        </a:rPr>
                        <a:t>own</a:t>
                      </a:r>
                      <a:r>
                        <a:rPr sz="900" i="1" spc="-35" dirty="0">
                          <a:latin typeface="Arial"/>
                          <a:cs typeface="Arial"/>
                        </a:rPr>
                        <a:t> </a:t>
                      </a:r>
                      <a:r>
                        <a:rPr sz="900" i="1" spc="-25" dirty="0">
                          <a:latin typeface="Arial"/>
                          <a:cs typeface="Arial"/>
                        </a:rPr>
                        <a:t>programs.</a:t>
                      </a:r>
                      <a:endParaRPr sz="900">
                        <a:latin typeface="Arial"/>
                        <a:cs typeface="Arial"/>
                      </a:endParaRPr>
                    </a:p>
                  </a:txBody>
                  <a:tcPr marL="0" marR="0" marT="9461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8C370"/>
                    </a:solidFill>
                  </a:tcPr>
                </a:tc>
                <a:tc>
                  <a:txBody>
                    <a:bodyPr/>
                    <a:lstStyle/>
                    <a:p>
                      <a:pPr marL="62230" marR="40640" algn="ctr">
                        <a:lnSpc>
                          <a:spcPts val="1040"/>
                        </a:lnSpc>
                        <a:spcBef>
                          <a:spcPts val="840"/>
                        </a:spcBef>
                      </a:pPr>
                      <a:r>
                        <a:rPr sz="900" i="1" dirty="0">
                          <a:latin typeface="Arial"/>
                          <a:cs typeface="Arial"/>
                        </a:rPr>
                        <a:t>Children’s</a:t>
                      </a:r>
                      <a:r>
                        <a:rPr sz="900" i="1" spc="-30" dirty="0">
                          <a:latin typeface="Arial"/>
                          <a:cs typeface="Arial"/>
                        </a:rPr>
                        <a:t> </a:t>
                      </a:r>
                      <a:r>
                        <a:rPr sz="900" i="1" dirty="0">
                          <a:latin typeface="Arial"/>
                          <a:cs typeface="Arial"/>
                        </a:rPr>
                        <a:t>use</a:t>
                      </a:r>
                      <a:r>
                        <a:rPr sz="900" i="1" spc="-30" dirty="0">
                          <a:latin typeface="Arial"/>
                          <a:cs typeface="Arial"/>
                        </a:rPr>
                        <a:t> </a:t>
                      </a:r>
                      <a:r>
                        <a:rPr sz="900" i="1" dirty="0">
                          <a:latin typeface="Arial"/>
                          <a:cs typeface="Arial"/>
                        </a:rPr>
                        <a:t>of</a:t>
                      </a:r>
                      <a:r>
                        <a:rPr sz="900" i="1" spc="-30" dirty="0">
                          <a:latin typeface="Arial"/>
                          <a:cs typeface="Arial"/>
                        </a:rPr>
                        <a:t> </a:t>
                      </a:r>
                      <a:r>
                        <a:rPr sz="900" i="1" dirty="0">
                          <a:latin typeface="Arial"/>
                          <a:cs typeface="Arial"/>
                        </a:rPr>
                        <a:t>timers</a:t>
                      </a:r>
                      <a:r>
                        <a:rPr sz="900" i="1" spc="-30" dirty="0">
                          <a:latin typeface="Arial"/>
                          <a:cs typeface="Arial"/>
                        </a:rPr>
                        <a:t> </a:t>
                      </a:r>
                      <a:r>
                        <a:rPr sz="900" i="1" dirty="0">
                          <a:latin typeface="Arial"/>
                          <a:cs typeface="Arial"/>
                        </a:rPr>
                        <a:t>to  </a:t>
                      </a:r>
                      <a:r>
                        <a:rPr sz="900" i="1" spc="-25" dirty="0">
                          <a:latin typeface="Arial"/>
                          <a:cs typeface="Arial"/>
                        </a:rPr>
                        <a:t>achieve </a:t>
                      </a:r>
                      <a:r>
                        <a:rPr sz="900" i="1" spc="-5" dirty="0">
                          <a:latin typeface="Arial"/>
                          <a:cs typeface="Arial"/>
                        </a:rPr>
                        <a:t>repetition </a:t>
                      </a:r>
                      <a:r>
                        <a:rPr sz="900" i="1" spc="-10" dirty="0">
                          <a:latin typeface="Arial"/>
                          <a:cs typeface="Arial"/>
                        </a:rPr>
                        <a:t>effects </a:t>
                      </a:r>
                      <a:r>
                        <a:rPr sz="900" i="1" spc="-5" dirty="0">
                          <a:latin typeface="Arial"/>
                          <a:cs typeface="Arial"/>
                        </a:rPr>
                        <a:t> </a:t>
                      </a:r>
                      <a:r>
                        <a:rPr sz="900" i="1" dirty="0">
                          <a:latin typeface="Arial"/>
                          <a:cs typeface="Arial"/>
                        </a:rPr>
                        <a:t>are</a:t>
                      </a:r>
                      <a:r>
                        <a:rPr sz="900" i="1" spc="-30" dirty="0">
                          <a:latin typeface="Arial"/>
                          <a:cs typeface="Arial"/>
                        </a:rPr>
                        <a:t> </a:t>
                      </a:r>
                      <a:r>
                        <a:rPr sz="900" i="1" dirty="0">
                          <a:latin typeface="Arial"/>
                          <a:cs typeface="Arial"/>
                        </a:rPr>
                        <a:t>becoming</a:t>
                      </a:r>
                      <a:r>
                        <a:rPr sz="900" i="1" spc="-30" dirty="0">
                          <a:latin typeface="Arial"/>
                          <a:cs typeface="Arial"/>
                        </a:rPr>
                        <a:t> </a:t>
                      </a:r>
                      <a:r>
                        <a:rPr sz="900" i="1" dirty="0">
                          <a:latin typeface="Arial"/>
                          <a:cs typeface="Arial"/>
                        </a:rPr>
                        <a:t>more</a:t>
                      </a:r>
                      <a:r>
                        <a:rPr sz="900" i="1" spc="-30" dirty="0">
                          <a:latin typeface="Arial"/>
                          <a:cs typeface="Arial"/>
                        </a:rPr>
                        <a:t> </a:t>
                      </a:r>
                      <a:r>
                        <a:rPr sz="900" i="1" dirty="0">
                          <a:latin typeface="Arial"/>
                          <a:cs typeface="Arial"/>
                        </a:rPr>
                        <a:t>logical  </a:t>
                      </a:r>
                      <a:r>
                        <a:rPr sz="900" i="1" spc="-15" dirty="0">
                          <a:latin typeface="Arial"/>
                          <a:cs typeface="Arial"/>
                        </a:rPr>
                        <a:t>and </a:t>
                      </a:r>
                      <a:r>
                        <a:rPr sz="900" i="1" spc="-25" dirty="0">
                          <a:latin typeface="Arial"/>
                          <a:cs typeface="Arial"/>
                        </a:rPr>
                        <a:t>are </a:t>
                      </a:r>
                      <a:r>
                        <a:rPr sz="900" i="1" spc="-5" dirty="0">
                          <a:latin typeface="Arial"/>
                          <a:cs typeface="Arial"/>
                        </a:rPr>
                        <a:t>integrated </a:t>
                      </a:r>
                      <a:r>
                        <a:rPr sz="900" i="1" spc="5" dirty="0">
                          <a:latin typeface="Arial"/>
                          <a:cs typeface="Arial"/>
                        </a:rPr>
                        <a:t>into </a:t>
                      </a:r>
                      <a:r>
                        <a:rPr sz="900" i="1" spc="10" dirty="0">
                          <a:latin typeface="Arial"/>
                          <a:cs typeface="Arial"/>
                        </a:rPr>
                        <a:t> </a:t>
                      </a:r>
                      <a:r>
                        <a:rPr sz="900" i="1" dirty="0">
                          <a:latin typeface="Arial"/>
                          <a:cs typeface="Arial"/>
                        </a:rPr>
                        <a:t>their</a:t>
                      </a:r>
                      <a:r>
                        <a:rPr sz="900" i="1" spc="-40" dirty="0">
                          <a:latin typeface="Arial"/>
                          <a:cs typeface="Arial"/>
                        </a:rPr>
                        <a:t> </a:t>
                      </a:r>
                      <a:r>
                        <a:rPr sz="900" i="1" spc="-10" dirty="0">
                          <a:latin typeface="Arial"/>
                          <a:cs typeface="Arial"/>
                        </a:rPr>
                        <a:t>program</a:t>
                      </a:r>
                      <a:r>
                        <a:rPr sz="900" i="1" spc="-35" dirty="0">
                          <a:latin typeface="Arial"/>
                          <a:cs typeface="Arial"/>
                        </a:rPr>
                        <a:t> </a:t>
                      </a:r>
                      <a:r>
                        <a:rPr sz="900" i="1" spc="-20" dirty="0">
                          <a:latin typeface="Arial"/>
                          <a:cs typeface="Arial"/>
                        </a:rPr>
                        <a:t>designs.</a:t>
                      </a:r>
                      <a:endParaRPr sz="900">
                        <a:latin typeface="Arial"/>
                        <a:cs typeface="Arial"/>
                      </a:endParaRPr>
                    </a:p>
                    <a:p>
                      <a:pPr marL="66675" marR="45085" indent="-635" algn="ctr">
                        <a:lnSpc>
                          <a:spcPts val="1040"/>
                        </a:lnSpc>
                        <a:spcBef>
                          <a:spcPts val="20"/>
                        </a:spcBef>
                      </a:pPr>
                      <a:r>
                        <a:rPr sz="900" i="1" spc="-25" dirty="0">
                          <a:latin typeface="Arial"/>
                          <a:cs typeface="Arial"/>
                        </a:rPr>
                        <a:t>They </a:t>
                      </a:r>
                      <a:r>
                        <a:rPr sz="900" i="1" spc="-10" dirty="0">
                          <a:latin typeface="Arial"/>
                          <a:cs typeface="Arial"/>
                        </a:rPr>
                        <a:t>understand </a:t>
                      </a:r>
                      <a:r>
                        <a:rPr sz="900" i="1" spc="-35" dirty="0">
                          <a:latin typeface="Arial"/>
                          <a:cs typeface="Arial"/>
                        </a:rPr>
                        <a:t>‘IF </a:t>
                      </a:r>
                      <a:r>
                        <a:rPr sz="900" i="1" spc="-30" dirty="0">
                          <a:latin typeface="Arial"/>
                          <a:cs typeface="Arial"/>
                        </a:rPr>
                        <a:t> </a:t>
                      </a:r>
                      <a:r>
                        <a:rPr sz="900" i="1" spc="-10" dirty="0">
                          <a:latin typeface="Arial"/>
                          <a:cs typeface="Arial"/>
                        </a:rPr>
                        <a:t>statements’ </a:t>
                      </a:r>
                      <a:r>
                        <a:rPr sz="900" i="1" spc="5" dirty="0">
                          <a:latin typeface="Arial"/>
                          <a:cs typeface="Arial"/>
                        </a:rPr>
                        <a:t>for </a:t>
                      </a:r>
                      <a:r>
                        <a:rPr sz="900" i="1" spc="-15" dirty="0">
                          <a:latin typeface="Arial"/>
                          <a:cs typeface="Arial"/>
                        </a:rPr>
                        <a:t>selection </a:t>
                      </a:r>
                      <a:r>
                        <a:rPr sz="900" i="1" spc="-10" dirty="0">
                          <a:latin typeface="Arial"/>
                          <a:cs typeface="Arial"/>
                        </a:rPr>
                        <a:t> </a:t>
                      </a:r>
                      <a:r>
                        <a:rPr sz="900" i="1" spc="-15" dirty="0">
                          <a:latin typeface="Arial"/>
                          <a:cs typeface="Arial"/>
                        </a:rPr>
                        <a:t>and </a:t>
                      </a:r>
                      <a:r>
                        <a:rPr sz="900" i="1" spc="5" dirty="0">
                          <a:latin typeface="Arial"/>
                          <a:cs typeface="Arial"/>
                        </a:rPr>
                        <a:t>attempt </a:t>
                      </a:r>
                      <a:r>
                        <a:rPr sz="900" i="1" spc="10" dirty="0">
                          <a:latin typeface="Arial"/>
                          <a:cs typeface="Arial"/>
                        </a:rPr>
                        <a:t>to </a:t>
                      </a:r>
                      <a:r>
                        <a:rPr sz="900" i="1" spc="-15" dirty="0">
                          <a:latin typeface="Arial"/>
                          <a:cs typeface="Arial"/>
                        </a:rPr>
                        <a:t>combine </a:t>
                      </a:r>
                      <a:r>
                        <a:rPr sz="900" i="1" spc="-10" dirty="0">
                          <a:latin typeface="Arial"/>
                          <a:cs typeface="Arial"/>
                        </a:rPr>
                        <a:t> </a:t>
                      </a:r>
                      <a:r>
                        <a:rPr sz="900" i="1" spc="-20" dirty="0">
                          <a:latin typeface="Arial"/>
                          <a:cs typeface="Arial"/>
                        </a:rPr>
                        <a:t>these </a:t>
                      </a:r>
                      <a:r>
                        <a:rPr sz="900" i="1" spc="30" dirty="0">
                          <a:latin typeface="Arial"/>
                          <a:cs typeface="Arial"/>
                        </a:rPr>
                        <a:t>with </a:t>
                      </a:r>
                      <a:r>
                        <a:rPr sz="900" i="1" spc="-5" dirty="0">
                          <a:latin typeface="Arial"/>
                          <a:cs typeface="Arial"/>
                        </a:rPr>
                        <a:t>other </a:t>
                      </a:r>
                      <a:r>
                        <a:rPr sz="900" i="1" spc="-10" dirty="0">
                          <a:latin typeface="Arial"/>
                          <a:cs typeface="Arial"/>
                        </a:rPr>
                        <a:t>coding </a:t>
                      </a:r>
                      <a:r>
                        <a:rPr sz="900" i="1" spc="-5" dirty="0">
                          <a:latin typeface="Arial"/>
                          <a:cs typeface="Arial"/>
                        </a:rPr>
                        <a:t> </a:t>
                      </a:r>
                      <a:r>
                        <a:rPr sz="900" i="1" spc="-10" dirty="0">
                          <a:latin typeface="Arial"/>
                          <a:cs typeface="Arial"/>
                        </a:rPr>
                        <a:t>structures </a:t>
                      </a:r>
                      <a:r>
                        <a:rPr sz="900" i="1" spc="-5" dirty="0">
                          <a:latin typeface="Arial"/>
                          <a:cs typeface="Arial"/>
                        </a:rPr>
                        <a:t>including </a:t>
                      </a:r>
                      <a:r>
                        <a:rPr sz="900" i="1" dirty="0">
                          <a:latin typeface="Arial"/>
                          <a:cs typeface="Arial"/>
                        </a:rPr>
                        <a:t> </a:t>
                      </a:r>
                      <a:r>
                        <a:rPr sz="900" i="1" spc="-20" dirty="0">
                          <a:latin typeface="Arial"/>
                          <a:cs typeface="Arial"/>
                        </a:rPr>
                        <a:t>variables </a:t>
                      </a:r>
                      <a:r>
                        <a:rPr sz="900" i="1" spc="10" dirty="0">
                          <a:latin typeface="Arial"/>
                          <a:cs typeface="Arial"/>
                        </a:rPr>
                        <a:t>to </a:t>
                      </a:r>
                      <a:r>
                        <a:rPr sz="900" i="1" spc="-25" dirty="0">
                          <a:latin typeface="Arial"/>
                          <a:cs typeface="Arial"/>
                        </a:rPr>
                        <a:t>achieve </a:t>
                      </a:r>
                      <a:r>
                        <a:rPr sz="900" i="1" spc="-5" dirty="0">
                          <a:latin typeface="Arial"/>
                          <a:cs typeface="Arial"/>
                        </a:rPr>
                        <a:t>the </a:t>
                      </a:r>
                      <a:r>
                        <a:rPr sz="900" i="1" dirty="0">
                          <a:latin typeface="Arial"/>
                          <a:cs typeface="Arial"/>
                        </a:rPr>
                        <a:t> </a:t>
                      </a:r>
                      <a:r>
                        <a:rPr sz="900" i="1" spc="-10" dirty="0">
                          <a:latin typeface="Arial"/>
                          <a:cs typeface="Arial"/>
                        </a:rPr>
                        <a:t>effects</a:t>
                      </a:r>
                      <a:r>
                        <a:rPr sz="900" i="1" spc="-35" dirty="0">
                          <a:latin typeface="Arial"/>
                          <a:cs typeface="Arial"/>
                        </a:rPr>
                        <a:t> </a:t>
                      </a:r>
                      <a:r>
                        <a:rPr sz="900" i="1" spc="10" dirty="0">
                          <a:latin typeface="Arial"/>
                          <a:cs typeface="Arial"/>
                        </a:rPr>
                        <a:t>that</a:t>
                      </a:r>
                      <a:r>
                        <a:rPr sz="900" i="1" spc="-35" dirty="0">
                          <a:latin typeface="Arial"/>
                          <a:cs typeface="Arial"/>
                        </a:rPr>
                        <a:t> </a:t>
                      </a:r>
                      <a:r>
                        <a:rPr sz="900" i="1" spc="-5" dirty="0">
                          <a:latin typeface="Arial"/>
                          <a:cs typeface="Arial"/>
                        </a:rPr>
                        <a:t>they</a:t>
                      </a:r>
                      <a:r>
                        <a:rPr sz="900" i="1" spc="-35" dirty="0">
                          <a:latin typeface="Arial"/>
                          <a:cs typeface="Arial"/>
                        </a:rPr>
                        <a:t> </a:t>
                      </a:r>
                      <a:r>
                        <a:rPr sz="900" i="1" spc="-15" dirty="0">
                          <a:latin typeface="Arial"/>
                          <a:cs typeface="Arial"/>
                        </a:rPr>
                        <a:t>design</a:t>
                      </a:r>
                      <a:r>
                        <a:rPr sz="900" i="1" spc="-35" dirty="0">
                          <a:latin typeface="Arial"/>
                          <a:cs typeface="Arial"/>
                        </a:rPr>
                        <a:t> </a:t>
                      </a:r>
                      <a:r>
                        <a:rPr sz="900" i="1" spc="-5" dirty="0">
                          <a:latin typeface="Arial"/>
                          <a:cs typeface="Arial"/>
                        </a:rPr>
                        <a:t>in </a:t>
                      </a:r>
                      <a:r>
                        <a:rPr sz="900" i="1" spc="-235" dirty="0">
                          <a:latin typeface="Arial"/>
                          <a:cs typeface="Arial"/>
                        </a:rPr>
                        <a:t> </a:t>
                      </a:r>
                      <a:r>
                        <a:rPr sz="900" i="1" dirty="0">
                          <a:latin typeface="Arial"/>
                          <a:cs typeface="Arial"/>
                        </a:rPr>
                        <a:t>their</a:t>
                      </a:r>
                      <a:r>
                        <a:rPr sz="900" i="1" spc="-45" dirty="0">
                          <a:latin typeface="Arial"/>
                          <a:cs typeface="Arial"/>
                        </a:rPr>
                        <a:t> </a:t>
                      </a:r>
                      <a:r>
                        <a:rPr sz="900" i="1" spc="-15" dirty="0">
                          <a:latin typeface="Arial"/>
                          <a:cs typeface="Arial"/>
                        </a:rPr>
                        <a:t>programs.</a:t>
                      </a:r>
                      <a:r>
                        <a:rPr sz="900" i="1" spc="-45" dirty="0">
                          <a:latin typeface="Arial"/>
                          <a:cs typeface="Arial"/>
                        </a:rPr>
                        <a:t> </a:t>
                      </a:r>
                      <a:r>
                        <a:rPr sz="900" i="1" spc="-5" dirty="0">
                          <a:latin typeface="Arial"/>
                          <a:cs typeface="Arial"/>
                        </a:rPr>
                        <a:t>As</a:t>
                      </a:r>
                      <a:r>
                        <a:rPr sz="900" i="1" spc="-45" dirty="0">
                          <a:latin typeface="Arial"/>
                          <a:cs typeface="Arial"/>
                        </a:rPr>
                        <a:t> </a:t>
                      </a:r>
                      <a:r>
                        <a:rPr sz="900" i="1" spc="10" dirty="0">
                          <a:latin typeface="Arial"/>
                          <a:cs typeface="Arial"/>
                        </a:rPr>
                        <a:t>well</a:t>
                      </a:r>
                      <a:r>
                        <a:rPr sz="900" i="1" spc="-45" dirty="0">
                          <a:latin typeface="Arial"/>
                          <a:cs typeface="Arial"/>
                        </a:rPr>
                        <a:t> </a:t>
                      </a:r>
                      <a:r>
                        <a:rPr sz="900" i="1" spc="-40" dirty="0">
                          <a:latin typeface="Arial"/>
                          <a:cs typeface="Arial"/>
                        </a:rPr>
                        <a:t>as </a:t>
                      </a:r>
                      <a:r>
                        <a:rPr sz="900" i="1" spc="-235" dirty="0">
                          <a:latin typeface="Arial"/>
                          <a:cs typeface="Arial"/>
                        </a:rPr>
                        <a:t> </a:t>
                      </a:r>
                      <a:r>
                        <a:rPr sz="900" i="1" spc="-10" dirty="0">
                          <a:latin typeface="Arial"/>
                          <a:cs typeface="Arial"/>
                        </a:rPr>
                        <a:t>understanding </a:t>
                      </a:r>
                      <a:r>
                        <a:rPr sz="900" i="1" spc="15" dirty="0">
                          <a:latin typeface="Arial"/>
                          <a:cs typeface="Arial"/>
                        </a:rPr>
                        <a:t>how </a:t>
                      </a:r>
                      <a:r>
                        <a:rPr sz="900" i="1" spc="20" dirty="0">
                          <a:latin typeface="Arial"/>
                          <a:cs typeface="Arial"/>
                        </a:rPr>
                        <a:t> </a:t>
                      </a:r>
                      <a:r>
                        <a:rPr sz="900" i="1" dirty="0">
                          <a:latin typeface="Arial"/>
                          <a:cs typeface="Arial"/>
                        </a:rPr>
                        <a:t>variables</a:t>
                      </a:r>
                      <a:r>
                        <a:rPr sz="900" i="1" spc="-3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be</a:t>
                      </a:r>
                      <a:r>
                        <a:rPr sz="900" i="1" spc="-30" dirty="0">
                          <a:latin typeface="Arial"/>
                          <a:cs typeface="Arial"/>
                        </a:rPr>
                        <a:t> </a:t>
                      </a:r>
                      <a:r>
                        <a:rPr sz="900" i="1" dirty="0">
                          <a:latin typeface="Arial"/>
                          <a:cs typeface="Arial"/>
                        </a:rPr>
                        <a:t>used</a:t>
                      </a:r>
                      <a:r>
                        <a:rPr sz="900" i="1" spc="-30" dirty="0">
                          <a:latin typeface="Arial"/>
                          <a:cs typeface="Arial"/>
                        </a:rPr>
                        <a:t> </a:t>
                      </a:r>
                      <a:r>
                        <a:rPr sz="900" i="1" dirty="0">
                          <a:latin typeface="Arial"/>
                          <a:cs typeface="Arial"/>
                        </a:rPr>
                        <a:t>to  </a:t>
                      </a:r>
                      <a:r>
                        <a:rPr sz="900" i="1" spc="-10" dirty="0">
                          <a:latin typeface="Arial"/>
                          <a:cs typeface="Arial"/>
                        </a:rPr>
                        <a:t>store </a:t>
                      </a:r>
                      <a:r>
                        <a:rPr sz="900" i="1" spc="-5" dirty="0">
                          <a:latin typeface="Arial"/>
                          <a:cs typeface="Arial"/>
                        </a:rPr>
                        <a:t>information </a:t>
                      </a:r>
                      <a:r>
                        <a:rPr sz="900" i="1" spc="5" dirty="0">
                          <a:latin typeface="Arial"/>
                          <a:cs typeface="Arial"/>
                        </a:rPr>
                        <a:t>while </a:t>
                      </a:r>
                      <a:r>
                        <a:rPr sz="900" i="1" spc="-40" dirty="0">
                          <a:latin typeface="Arial"/>
                          <a:cs typeface="Arial"/>
                        </a:rPr>
                        <a:t>a </a:t>
                      </a:r>
                      <a:r>
                        <a:rPr sz="900" i="1" spc="-35" dirty="0">
                          <a:latin typeface="Arial"/>
                          <a:cs typeface="Arial"/>
                        </a:rPr>
                        <a:t> </a:t>
                      </a:r>
                      <a:r>
                        <a:rPr sz="900" i="1" spc="-10" dirty="0">
                          <a:latin typeface="Arial"/>
                          <a:cs typeface="Arial"/>
                        </a:rPr>
                        <a:t>program</a:t>
                      </a:r>
                      <a:r>
                        <a:rPr sz="900" i="1" spc="40" dirty="0">
                          <a:latin typeface="Arial"/>
                          <a:cs typeface="Arial"/>
                        </a:rPr>
                        <a:t> </a:t>
                      </a:r>
                      <a:r>
                        <a:rPr sz="900" i="1" spc="-20" dirty="0">
                          <a:latin typeface="Arial"/>
                          <a:cs typeface="Arial"/>
                        </a:rPr>
                        <a:t>is</a:t>
                      </a:r>
                      <a:r>
                        <a:rPr sz="900" i="1" spc="45" dirty="0">
                          <a:latin typeface="Arial"/>
                          <a:cs typeface="Arial"/>
                        </a:rPr>
                        <a:t> </a:t>
                      </a:r>
                      <a:r>
                        <a:rPr sz="900" i="1" spc="-15" dirty="0">
                          <a:latin typeface="Arial"/>
                          <a:cs typeface="Arial"/>
                        </a:rPr>
                        <a:t>executing, </a:t>
                      </a:r>
                      <a:r>
                        <a:rPr sz="900" i="1" spc="-10" dirty="0">
                          <a:latin typeface="Arial"/>
                          <a:cs typeface="Arial"/>
                        </a:rPr>
                        <a:t> </a:t>
                      </a:r>
                      <a:r>
                        <a:rPr sz="900" i="1" dirty="0">
                          <a:latin typeface="Arial"/>
                          <a:cs typeface="Arial"/>
                        </a:rPr>
                        <a:t>they</a:t>
                      </a:r>
                      <a:r>
                        <a:rPr sz="900" i="1" spc="-30" dirty="0">
                          <a:latin typeface="Arial"/>
                          <a:cs typeface="Arial"/>
                        </a:rPr>
                        <a:t> </a:t>
                      </a:r>
                      <a:r>
                        <a:rPr sz="900" i="1" dirty="0">
                          <a:latin typeface="Arial"/>
                          <a:cs typeface="Arial"/>
                        </a:rPr>
                        <a:t>are</a:t>
                      </a:r>
                      <a:r>
                        <a:rPr sz="900" i="1" spc="-30" dirty="0">
                          <a:latin typeface="Arial"/>
                          <a:cs typeface="Arial"/>
                        </a:rPr>
                        <a:t> </a:t>
                      </a:r>
                      <a:r>
                        <a:rPr sz="900" i="1" dirty="0">
                          <a:latin typeface="Arial"/>
                          <a:cs typeface="Arial"/>
                        </a:rPr>
                        <a:t>able</a:t>
                      </a:r>
                      <a:r>
                        <a:rPr sz="900" i="1" spc="-30" dirty="0">
                          <a:latin typeface="Arial"/>
                          <a:cs typeface="Arial"/>
                        </a:rPr>
                        <a:t> </a:t>
                      </a:r>
                      <a:r>
                        <a:rPr sz="900" i="1" dirty="0">
                          <a:latin typeface="Arial"/>
                          <a:cs typeface="Arial"/>
                        </a:rPr>
                        <a:t>to</a:t>
                      </a:r>
                      <a:r>
                        <a:rPr sz="900" i="1" spc="-30" dirty="0">
                          <a:latin typeface="Arial"/>
                          <a:cs typeface="Arial"/>
                        </a:rPr>
                        <a:t> </a:t>
                      </a:r>
                      <a:r>
                        <a:rPr sz="900" i="1" dirty="0">
                          <a:latin typeface="Arial"/>
                          <a:cs typeface="Arial"/>
                        </a:rPr>
                        <a:t>use</a:t>
                      </a:r>
                      <a:r>
                        <a:rPr sz="900" i="1" spc="-30" dirty="0">
                          <a:latin typeface="Arial"/>
                          <a:cs typeface="Arial"/>
                        </a:rPr>
                        <a:t> </a:t>
                      </a:r>
                      <a:r>
                        <a:rPr sz="900" i="1" dirty="0">
                          <a:latin typeface="Arial"/>
                          <a:cs typeface="Arial"/>
                        </a:rPr>
                        <a:t>and  </a:t>
                      </a:r>
                      <a:r>
                        <a:rPr sz="900" i="1" spc="-10" dirty="0">
                          <a:latin typeface="Arial"/>
                          <a:cs typeface="Arial"/>
                        </a:rPr>
                        <a:t>manipulate </a:t>
                      </a:r>
                      <a:r>
                        <a:rPr sz="900" i="1" spc="-5" dirty="0">
                          <a:latin typeface="Arial"/>
                          <a:cs typeface="Arial"/>
                        </a:rPr>
                        <a:t>the </a:t>
                      </a:r>
                      <a:r>
                        <a:rPr sz="900" i="1" spc="-20" dirty="0">
                          <a:latin typeface="Arial"/>
                          <a:cs typeface="Arial"/>
                        </a:rPr>
                        <a:t>value </a:t>
                      </a:r>
                      <a:r>
                        <a:rPr sz="900" i="1" spc="5" dirty="0">
                          <a:latin typeface="Arial"/>
                          <a:cs typeface="Arial"/>
                        </a:rPr>
                        <a:t>of </a:t>
                      </a:r>
                      <a:r>
                        <a:rPr sz="900" i="1" spc="10" dirty="0">
                          <a:latin typeface="Arial"/>
                          <a:cs typeface="Arial"/>
                        </a:rPr>
                        <a:t> </a:t>
                      </a:r>
                      <a:r>
                        <a:rPr sz="900" i="1" spc="-20" dirty="0">
                          <a:latin typeface="Arial"/>
                          <a:cs typeface="Arial"/>
                        </a:rPr>
                        <a:t>variables. </a:t>
                      </a:r>
                      <a:r>
                        <a:rPr sz="900" i="1" spc="-15" dirty="0">
                          <a:latin typeface="Arial"/>
                          <a:cs typeface="Arial"/>
                        </a:rPr>
                        <a:t>Children </a:t>
                      </a:r>
                      <a:r>
                        <a:rPr sz="900" i="1" spc="-30" dirty="0">
                          <a:latin typeface="Arial"/>
                          <a:cs typeface="Arial"/>
                        </a:rPr>
                        <a:t>can </a:t>
                      </a:r>
                      <a:r>
                        <a:rPr sz="900" i="1" spc="-25" dirty="0">
                          <a:latin typeface="Arial"/>
                          <a:cs typeface="Arial"/>
                        </a:rPr>
                        <a:t> </a:t>
                      </a:r>
                      <a:r>
                        <a:rPr sz="900" i="1" dirty="0">
                          <a:latin typeface="Arial"/>
                          <a:cs typeface="Arial"/>
                        </a:rPr>
                        <a:t>make</a:t>
                      </a:r>
                      <a:r>
                        <a:rPr sz="900" i="1" spc="-30" dirty="0">
                          <a:latin typeface="Arial"/>
                          <a:cs typeface="Arial"/>
                        </a:rPr>
                        <a:t> </a:t>
                      </a:r>
                      <a:r>
                        <a:rPr sz="900" i="1" dirty="0">
                          <a:latin typeface="Arial"/>
                          <a:cs typeface="Arial"/>
                        </a:rPr>
                        <a:t>use</a:t>
                      </a:r>
                      <a:r>
                        <a:rPr sz="900" i="1" spc="-30" dirty="0">
                          <a:latin typeface="Arial"/>
                          <a:cs typeface="Arial"/>
                        </a:rPr>
                        <a:t> </a:t>
                      </a:r>
                      <a:r>
                        <a:rPr sz="900" i="1" dirty="0">
                          <a:latin typeface="Arial"/>
                          <a:cs typeface="Arial"/>
                        </a:rPr>
                        <a:t>of</a:t>
                      </a:r>
                      <a:r>
                        <a:rPr sz="900" i="1" spc="-30" dirty="0">
                          <a:latin typeface="Arial"/>
                          <a:cs typeface="Arial"/>
                        </a:rPr>
                        <a:t> </a:t>
                      </a:r>
                      <a:r>
                        <a:rPr sz="900" i="1" dirty="0">
                          <a:latin typeface="Arial"/>
                          <a:cs typeface="Arial"/>
                        </a:rPr>
                        <a:t>user</a:t>
                      </a:r>
                      <a:r>
                        <a:rPr sz="900" i="1" spc="-30" dirty="0">
                          <a:latin typeface="Arial"/>
                          <a:cs typeface="Arial"/>
                        </a:rPr>
                        <a:t> </a:t>
                      </a:r>
                      <a:r>
                        <a:rPr sz="900" i="1" dirty="0">
                          <a:latin typeface="Arial"/>
                          <a:cs typeface="Arial"/>
                        </a:rPr>
                        <a:t>inputs  and</a:t>
                      </a:r>
                      <a:r>
                        <a:rPr sz="900" i="1" spc="-30" dirty="0">
                          <a:latin typeface="Arial"/>
                          <a:cs typeface="Arial"/>
                        </a:rPr>
                        <a:t> </a:t>
                      </a:r>
                      <a:r>
                        <a:rPr sz="900" i="1" dirty="0">
                          <a:latin typeface="Arial"/>
                          <a:cs typeface="Arial"/>
                        </a:rPr>
                        <a:t>outputs</a:t>
                      </a:r>
                      <a:r>
                        <a:rPr sz="900" i="1" spc="-30" dirty="0">
                          <a:latin typeface="Arial"/>
                          <a:cs typeface="Arial"/>
                        </a:rPr>
                        <a:t> </a:t>
                      </a:r>
                      <a:r>
                        <a:rPr sz="900" i="1" dirty="0">
                          <a:latin typeface="Arial"/>
                          <a:cs typeface="Arial"/>
                        </a:rPr>
                        <a:t>such</a:t>
                      </a:r>
                      <a:r>
                        <a:rPr sz="900" i="1" spc="-30" dirty="0">
                          <a:latin typeface="Arial"/>
                          <a:cs typeface="Arial"/>
                        </a:rPr>
                        <a:t> </a:t>
                      </a:r>
                      <a:r>
                        <a:rPr sz="900" i="1" dirty="0">
                          <a:latin typeface="Arial"/>
                          <a:cs typeface="Arial"/>
                        </a:rPr>
                        <a:t>as</a:t>
                      </a:r>
                      <a:r>
                        <a:rPr sz="900" i="1" spc="-30" dirty="0">
                          <a:latin typeface="Arial"/>
                          <a:cs typeface="Arial"/>
                        </a:rPr>
                        <a:t> </a:t>
                      </a:r>
                      <a:r>
                        <a:rPr sz="900" i="1" dirty="0">
                          <a:latin typeface="Arial"/>
                          <a:cs typeface="Arial"/>
                        </a:rPr>
                        <a:t>‘print  to</a:t>
                      </a:r>
                      <a:r>
                        <a:rPr sz="900" i="1" spc="-30" dirty="0">
                          <a:latin typeface="Arial"/>
                          <a:cs typeface="Arial"/>
                        </a:rPr>
                        <a:t> </a:t>
                      </a:r>
                      <a:r>
                        <a:rPr sz="900" i="1" dirty="0">
                          <a:latin typeface="Arial"/>
                          <a:cs typeface="Arial"/>
                        </a:rPr>
                        <a:t>screen’.</a:t>
                      </a:r>
                      <a:r>
                        <a:rPr sz="900" i="1" spc="-30" dirty="0">
                          <a:latin typeface="Arial"/>
                          <a:cs typeface="Arial"/>
                        </a:rPr>
                        <a:t> </a:t>
                      </a:r>
                      <a:r>
                        <a:rPr sz="900" i="1" dirty="0">
                          <a:latin typeface="Arial"/>
                          <a:cs typeface="Arial"/>
                        </a:rPr>
                        <a:t>e.g.</a:t>
                      </a:r>
                      <a:r>
                        <a:rPr sz="900" i="1" spc="-30" dirty="0">
                          <a:latin typeface="Arial"/>
                          <a:cs typeface="Arial"/>
                        </a:rPr>
                        <a:t> </a:t>
                      </a:r>
                      <a:r>
                        <a:rPr sz="900" i="1" dirty="0">
                          <a:latin typeface="Arial"/>
                          <a:cs typeface="Arial"/>
                        </a:rPr>
                        <a:t>2Code.</a:t>
                      </a:r>
                      <a:endParaRPr sz="900">
                        <a:latin typeface="Arial"/>
                        <a:cs typeface="Arial"/>
                      </a:endParaRPr>
                    </a:p>
                  </a:txBody>
                  <a:tcPr marL="0" marR="0" marT="10668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AD294"/>
                    </a:solidFill>
                  </a:tcPr>
                </a:tc>
                <a:tc>
                  <a:txBody>
                    <a:bodyPr/>
                    <a:lstStyle/>
                    <a:p>
                      <a:pPr marL="102235" marR="93980" indent="-635" algn="ctr">
                        <a:lnSpc>
                          <a:spcPts val="1040"/>
                        </a:lnSpc>
                        <a:spcBef>
                          <a:spcPts val="745"/>
                        </a:spcBef>
                      </a:pPr>
                      <a:r>
                        <a:rPr sz="900" i="1" spc="-10" dirty="0">
                          <a:latin typeface="Arial"/>
                          <a:cs typeface="Arial"/>
                        </a:rPr>
                        <a:t>Children’s </a:t>
                      </a:r>
                      <a:r>
                        <a:rPr sz="900" i="1" spc="-15" dirty="0">
                          <a:latin typeface="Arial"/>
                          <a:cs typeface="Arial"/>
                        </a:rPr>
                        <a:t>designs </a:t>
                      </a:r>
                      <a:r>
                        <a:rPr sz="900" i="1" spc="10" dirty="0">
                          <a:latin typeface="Arial"/>
                          <a:cs typeface="Arial"/>
                        </a:rPr>
                        <a:t>for </a:t>
                      </a:r>
                      <a:r>
                        <a:rPr sz="900" i="1" spc="15" dirty="0">
                          <a:latin typeface="Arial"/>
                          <a:cs typeface="Arial"/>
                        </a:rPr>
                        <a:t> </a:t>
                      </a:r>
                      <a:r>
                        <a:rPr sz="900" i="1" spc="5" dirty="0">
                          <a:latin typeface="Arial"/>
                          <a:cs typeface="Arial"/>
                        </a:rPr>
                        <a:t>their </a:t>
                      </a:r>
                      <a:r>
                        <a:rPr sz="900" i="1" spc="-10" dirty="0">
                          <a:latin typeface="Arial"/>
                          <a:cs typeface="Arial"/>
                        </a:rPr>
                        <a:t>programs </a:t>
                      </a:r>
                      <a:r>
                        <a:rPr sz="900" i="1" spc="5" dirty="0">
                          <a:latin typeface="Arial"/>
                          <a:cs typeface="Arial"/>
                        </a:rPr>
                        <a:t>show </a:t>
                      </a:r>
                      <a:r>
                        <a:rPr sz="900" i="1" spc="10" dirty="0">
                          <a:latin typeface="Arial"/>
                          <a:cs typeface="Arial"/>
                        </a:rPr>
                        <a:t> that</a:t>
                      </a:r>
                      <a:r>
                        <a:rPr sz="900" i="1" spc="-30" dirty="0">
                          <a:latin typeface="Arial"/>
                          <a:cs typeface="Arial"/>
                        </a:rPr>
                        <a:t> </a:t>
                      </a:r>
                      <a:r>
                        <a:rPr sz="900" i="1" dirty="0">
                          <a:latin typeface="Arial"/>
                          <a:cs typeface="Arial"/>
                        </a:rPr>
                        <a:t>they</a:t>
                      </a:r>
                      <a:r>
                        <a:rPr sz="900" i="1" spc="-30" dirty="0">
                          <a:latin typeface="Arial"/>
                          <a:cs typeface="Arial"/>
                        </a:rPr>
                        <a:t> </a:t>
                      </a:r>
                      <a:r>
                        <a:rPr sz="900" i="1" spc="-25" dirty="0">
                          <a:latin typeface="Arial"/>
                          <a:cs typeface="Arial"/>
                        </a:rPr>
                        <a:t>are </a:t>
                      </a:r>
                      <a:r>
                        <a:rPr sz="900" i="1" spc="5" dirty="0">
                          <a:latin typeface="Arial"/>
                          <a:cs typeface="Arial"/>
                        </a:rPr>
                        <a:t>thinking</a:t>
                      </a:r>
                      <a:r>
                        <a:rPr sz="900" i="1" spc="-30" dirty="0">
                          <a:latin typeface="Arial"/>
                          <a:cs typeface="Arial"/>
                        </a:rPr>
                        <a:t> </a:t>
                      </a:r>
                      <a:r>
                        <a:rPr sz="900" i="1" spc="5" dirty="0">
                          <a:latin typeface="Arial"/>
                          <a:cs typeface="Arial"/>
                        </a:rPr>
                        <a:t>of </a:t>
                      </a:r>
                      <a:r>
                        <a:rPr sz="900" i="1" spc="-235" dirty="0">
                          <a:latin typeface="Arial"/>
                          <a:cs typeface="Arial"/>
                        </a:rPr>
                        <a:t> </a:t>
                      </a:r>
                      <a:r>
                        <a:rPr sz="900" i="1" dirty="0">
                          <a:latin typeface="Arial"/>
                          <a:cs typeface="Arial"/>
                        </a:rPr>
                        <a:t>the structure </a:t>
                      </a:r>
                      <a:r>
                        <a:rPr sz="900" i="1" spc="5" dirty="0">
                          <a:latin typeface="Arial"/>
                          <a:cs typeface="Arial"/>
                        </a:rPr>
                        <a:t>of </a:t>
                      </a:r>
                      <a:r>
                        <a:rPr sz="900" i="1" spc="-40" dirty="0">
                          <a:latin typeface="Arial"/>
                          <a:cs typeface="Arial"/>
                        </a:rPr>
                        <a:t>a </a:t>
                      </a:r>
                      <a:r>
                        <a:rPr sz="900" i="1" spc="-35" dirty="0">
                          <a:latin typeface="Arial"/>
                          <a:cs typeface="Arial"/>
                        </a:rPr>
                        <a:t> </a:t>
                      </a:r>
                      <a:r>
                        <a:rPr sz="900" i="1" spc="-5" dirty="0">
                          <a:latin typeface="Arial"/>
                          <a:cs typeface="Arial"/>
                        </a:rPr>
                        <a:t>program in </a:t>
                      </a:r>
                      <a:r>
                        <a:rPr sz="900" i="1" spc="-15" dirty="0">
                          <a:latin typeface="Arial"/>
                          <a:cs typeface="Arial"/>
                        </a:rPr>
                        <a:t>logical, </a:t>
                      </a:r>
                      <a:r>
                        <a:rPr sz="900" i="1" spc="-10" dirty="0">
                          <a:latin typeface="Arial"/>
                          <a:cs typeface="Arial"/>
                        </a:rPr>
                        <a:t> </a:t>
                      </a:r>
                      <a:r>
                        <a:rPr sz="900" i="1" spc="-20" dirty="0">
                          <a:latin typeface="Arial"/>
                          <a:cs typeface="Arial"/>
                        </a:rPr>
                        <a:t>achievable </a:t>
                      </a:r>
                      <a:r>
                        <a:rPr sz="900" i="1" spc="-10" dirty="0">
                          <a:latin typeface="Arial"/>
                          <a:cs typeface="Arial"/>
                        </a:rPr>
                        <a:t>steps </a:t>
                      </a:r>
                      <a:r>
                        <a:rPr sz="900" i="1" spc="-15" dirty="0">
                          <a:latin typeface="Arial"/>
                          <a:cs typeface="Arial"/>
                        </a:rPr>
                        <a:t>and </a:t>
                      </a:r>
                      <a:r>
                        <a:rPr sz="900" i="1" spc="-10" dirty="0">
                          <a:latin typeface="Arial"/>
                          <a:cs typeface="Arial"/>
                        </a:rPr>
                        <a:t> </a:t>
                      </a:r>
                      <a:r>
                        <a:rPr sz="900" i="1" spc="-5" dirty="0">
                          <a:latin typeface="Arial"/>
                          <a:cs typeface="Arial"/>
                        </a:rPr>
                        <a:t>absorbing </a:t>
                      </a:r>
                      <a:r>
                        <a:rPr sz="900" i="1" spc="-25" dirty="0">
                          <a:latin typeface="Arial"/>
                          <a:cs typeface="Arial"/>
                        </a:rPr>
                        <a:t>some </a:t>
                      </a:r>
                      <a:r>
                        <a:rPr sz="900" i="1" spc="10" dirty="0">
                          <a:latin typeface="Arial"/>
                          <a:cs typeface="Arial"/>
                        </a:rPr>
                        <a:t>new </a:t>
                      </a:r>
                      <a:r>
                        <a:rPr sz="900" i="1" spc="15" dirty="0">
                          <a:latin typeface="Arial"/>
                          <a:cs typeface="Arial"/>
                        </a:rPr>
                        <a:t> </a:t>
                      </a:r>
                      <a:r>
                        <a:rPr sz="900" i="1" dirty="0">
                          <a:latin typeface="Arial"/>
                          <a:cs typeface="Arial"/>
                        </a:rPr>
                        <a:t>knowledge </a:t>
                      </a:r>
                      <a:r>
                        <a:rPr sz="900" i="1" spc="5" dirty="0">
                          <a:latin typeface="Arial"/>
                          <a:cs typeface="Arial"/>
                        </a:rPr>
                        <a:t>of </a:t>
                      </a:r>
                      <a:r>
                        <a:rPr sz="900" i="1" spc="-5" dirty="0">
                          <a:latin typeface="Arial"/>
                          <a:cs typeface="Arial"/>
                        </a:rPr>
                        <a:t>coding </a:t>
                      </a:r>
                      <a:r>
                        <a:rPr sz="900" i="1" dirty="0">
                          <a:latin typeface="Arial"/>
                          <a:cs typeface="Arial"/>
                        </a:rPr>
                        <a:t> </a:t>
                      </a:r>
                      <a:r>
                        <a:rPr sz="900" i="1" spc="-10" dirty="0">
                          <a:latin typeface="Arial"/>
                          <a:cs typeface="Arial"/>
                        </a:rPr>
                        <a:t>structures. </a:t>
                      </a:r>
                      <a:r>
                        <a:rPr sz="900" i="1" spc="-25" dirty="0">
                          <a:latin typeface="Arial"/>
                          <a:cs typeface="Arial"/>
                        </a:rPr>
                        <a:t>For </a:t>
                      </a:r>
                      <a:r>
                        <a:rPr sz="900" i="1" spc="-20" dirty="0">
                          <a:latin typeface="Arial"/>
                          <a:cs typeface="Arial"/>
                        </a:rPr>
                        <a:t>example, </a:t>
                      </a:r>
                      <a:r>
                        <a:rPr sz="900" i="1" spc="-235" dirty="0">
                          <a:latin typeface="Arial"/>
                          <a:cs typeface="Arial"/>
                        </a:rPr>
                        <a:t> </a:t>
                      </a:r>
                      <a:r>
                        <a:rPr sz="900" i="1" spc="-20" dirty="0">
                          <a:latin typeface="Arial"/>
                          <a:cs typeface="Arial"/>
                        </a:rPr>
                        <a:t>‘IF’ </a:t>
                      </a:r>
                      <a:r>
                        <a:rPr sz="900" i="1" spc="-10" dirty="0">
                          <a:latin typeface="Arial"/>
                          <a:cs typeface="Arial"/>
                        </a:rPr>
                        <a:t>statements, </a:t>
                      </a:r>
                      <a:r>
                        <a:rPr sz="900" i="1" spc="-5" dirty="0">
                          <a:latin typeface="Arial"/>
                          <a:cs typeface="Arial"/>
                        </a:rPr>
                        <a:t> </a:t>
                      </a:r>
                      <a:r>
                        <a:rPr sz="900" i="1" dirty="0">
                          <a:latin typeface="Arial"/>
                          <a:cs typeface="Arial"/>
                        </a:rPr>
                        <a:t>repetition</a:t>
                      </a:r>
                      <a:r>
                        <a:rPr sz="900" i="1" spc="-35" dirty="0">
                          <a:latin typeface="Arial"/>
                          <a:cs typeface="Arial"/>
                        </a:rPr>
                        <a:t> </a:t>
                      </a:r>
                      <a:r>
                        <a:rPr sz="900" i="1" spc="-15" dirty="0">
                          <a:latin typeface="Arial"/>
                          <a:cs typeface="Arial"/>
                        </a:rPr>
                        <a:t>and</a:t>
                      </a:r>
                      <a:r>
                        <a:rPr sz="900" i="1" spc="-35" dirty="0">
                          <a:latin typeface="Arial"/>
                          <a:cs typeface="Arial"/>
                        </a:rPr>
                        <a:t> </a:t>
                      </a:r>
                      <a:r>
                        <a:rPr sz="900" i="1" spc="-15" dirty="0">
                          <a:latin typeface="Arial"/>
                          <a:cs typeface="Arial"/>
                        </a:rPr>
                        <a:t>variables.</a:t>
                      </a:r>
                      <a:endParaRPr sz="900">
                        <a:latin typeface="Arial"/>
                        <a:cs typeface="Arial"/>
                      </a:endParaRPr>
                    </a:p>
                    <a:p>
                      <a:pPr marL="93345" marR="84455" algn="ctr">
                        <a:lnSpc>
                          <a:spcPts val="1040"/>
                        </a:lnSpc>
                        <a:spcBef>
                          <a:spcPts val="10"/>
                        </a:spcBef>
                      </a:pPr>
                      <a:r>
                        <a:rPr sz="900" i="1" spc="-20" dirty="0">
                          <a:latin typeface="Arial"/>
                          <a:cs typeface="Arial"/>
                        </a:rPr>
                        <a:t>They</a:t>
                      </a:r>
                      <a:r>
                        <a:rPr sz="900" i="1" spc="-35" dirty="0">
                          <a:latin typeface="Arial"/>
                          <a:cs typeface="Arial"/>
                        </a:rPr>
                        <a:t> </a:t>
                      </a:r>
                      <a:r>
                        <a:rPr sz="900" i="1" spc="-25" dirty="0">
                          <a:latin typeface="Arial"/>
                          <a:cs typeface="Arial"/>
                        </a:rPr>
                        <a:t>can</a:t>
                      </a:r>
                      <a:r>
                        <a:rPr sz="900" i="1" spc="-30" dirty="0">
                          <a:latin typeface="Arial"/>
                          <a:cs typeface="Arial"/>
                        </a:rPr>
                        <a:t> </a:t>
                      </a:r>
                      <a:r>
                        <a:rPr sz="900" i="1" spc="-10" dirty="0">
                          <a:latin typeface="Arial"/>
                          <a:cs typeface="Arial"/>
                        </a:rPr>
                        <a:t>trace</a:t>
                      </a:r>
                      <a:r>
                        <a:rPr sz="900" i="1" spc="-30" dirty="0">
                          <a:latin typeface="Arial"/>
                          <a:cs typeface="Arial"/>
                        </a:rPr>
                        <a:t> </a:t>
                      </a:r>
                      <a:r>
                        <a:rPr sz="900" i="1" spc="-20" dirty="0">
                          <a:latin typeface="Arial"/>
                          <a:cs typeface="Arial"/>
                        </a:rPr>
                        <a:t>code</a:t>
                      </a:r>
                      <a:r>
                        <a:rPr sz="900" i="1" spc="-35" dirty="0">
                          <a:latin typeface="Arial"/>
                          <a:cs typeface="Arial"/>
                        </a:rPr>
                        <a:t> </a:t>
                      </a:r>
                      <a:r>
                        <a:rPr sz="900" i="1" spc="-15" dirty="0">
                          <a:latin typeface="Arial"/>
                          <a:cs typeface="Arial"/>
                        </a:rPr>
                        <a:t>and </a:t>
                      </a:r>
                      <a:r>
                        <a:rPr sz="900" i="1" spc="-235" dirty="0">
                          <a:latin typeface="Arial"/>
                          <a:cs typeface="Arial"/>
                        </a:rPr>
                        <a:t> </a:t>
                      </a:r>
                      <a:r>
                        <a:rPr sz="900" i="1" spc="-30" dirty="0">
                          <a:latin typeface="Arial"/>
                          <a:cs typeface="Arial"/>
                        </a:rPr>
                        <a:t>use</a:t>
                      </a:r>
                      <a:r>
                        <a:rPr sz="900" i="1" spc="-20" dirty="0">
                          <a:latin typeface="Arial"/>
                          <a:cs typeface="Arial"/>
                        </a:rPr>
                        <a:t> </a:t>
                      </a:r>
                      <a:r>
                        <a:rPr sz="900" i="1" spc="5" dirty="0">
                          <a:latin typeface="Arial"/>
                          <a:cs typeface="Arial"/>
                        </a:rPr>
                        <a:t>step-through </a:t>
                      </a:r>
                      <a:r>
                        <a:rPr sz="900" i="1" spc="10" dirty="0">
                          <a:latin typeface="Arial"/>
                          <a:cs typeface="Arial"/>
                        </a:rPr>
                        <a:t> </a:t>
                      </a:r>
                      <a:r>
                        <a:rPr sz="900" i="1" spc="-5" dirty="0">
                          <a:latin typeface="Arial"/>
                          <a:cs typeface="Arial"/>
                        </a:rPr>
                        <a:t>methods </a:t>
                      </a:r>
                      <a:r>
                        <a:rPr sz="900" i="1" spc="10" dirty="0">
                          <a:latin typeface="Arial"/>
                          <a:cs typeface="Arial"/>
                        </a:rPr>
                        <a:t>to </a:t>
                      </a:r>
                      <a:r>
                        <a:rPr sz="900" i="1" spc="5" dirty="0">
                          <a:latin typeface="Arial"/>
                          <a:cs typeface="Arial"/>
                        </a:rPr>
                        <a:t>identify </a:t>
                      </a:r>
                      <a:r>
                        <a:rPr sz="900" i="1" spc="10" dirty="0">
                          <a:latin typeface="Arial"/>
                          <a:cs typeface="Arial"/>
                        </a:rPr>
                        <a:t> </a:t>
                      </a:r>
                      <a:r>
                        <a:rPr sz="900" i="1" spc="-10" dirty="0">
                          <a:latin typeface="Arial"/>
                          <a:cs typeface="Arial"/>
                        </a:rPr>
                        <a:t>errors </a:t>
                      </a:r>
                      <a:r>
                        <a:rPr sz="900" i="1" spc="-5" dirty="0">
                          <a:latin typeface="Arial"/>
                          <a:cs typeface="Arial"/>
                        </a:rPr>
                        <a:t>in </a:t>
                      </a:r>
                      <a:r>
                        <a:rPr sz="900" i="1" spc="-20" dirty="0">
                          <a:latin typeface="Arial"/>
                          <a:cs typeface="Arial"/>
                        </a:rPr>
                        <a:t>code </a:t>
                      </a:r>
                      <a:r>
                        <a:rPr sz="900" i="1" spc="-15" dirty="0">
                          <a:latin typeface="Arial"/>
                          <a:cs typeface="Arial"/>
                        </a:rPr>
                        <a:t>and </a:t>
                      </a:r>
                      <a:r>
                        <a:rPr sz="900" i="1" spc="-25" dirty="0">
                          <a:latin typeface="Arial"/>
                          <a:cs typeface="Arial"/>
                        </a:rPr>
                        <a:t>make </a:t>
                      </a:r>
                      <a:r>
                        <a:rPr sz="900" i="1" spc="-235" dirty="0">
                          <a:latin typeface="Arial"/>
                          <a:cs typeface="Arial"/>
                        </a:rPr>
                        <a:t> </a:t>
                      </a:r>
                      <a:r>
                        <a:rPr sz="900" i="1" spc="-10" dirty="0">
                          <a:latin typeface="Arial"/>
                          <a:cs typeface="Arial"/>
                        </a:rPr>
                        <a:t>logical </a:t>
                      </a:r>
                      <a:r>
                        <a:rPr sz="900" i="1" spc="5" dirty="0">
                          <a:latin typeface="Arial"/>
                          <a:cs typeface="Arial"/>
                        </a:rPr>
                        <a:t>attempts </a:t>
                      </a:r>
                      <a:r>
                        <a:rPr sz="900" i="1" spc="10" dirty="0">
                          <a:latin typeface="Arial"/>
                          <a:cs typeface="Arial"/>
                        </a:rPr>
                        <a:t>to </a:t>
                      </a:r>
                      <a:r>
                        <a:rPr sz="900" i="1" spc="15" dirty="0">
                          <a:latin typeface="Arial"/>
                          <a:cs typeface="Arial"/>
                        </a:rPr>
                        <a:t> </a:t>
                      </a:r>
                      <a:r>
                        <a:rPr sz="900" i="1" spc="-10" dirty="0">
                          <a:latin typeface="Arial"/>
                          <a:cs typeface="Arial"/>
                        </a:rPr>
                        <a:t>correct this. </a:t>
                      </a:r>
                      <a:r>
                        <a:rPr sz="900" i="1" spc="-20" dirty="0">
                          <a:latin typeface="Arial"/>
                          <a:cs typeface="Arial"/>
                        </a:rPr>
                        <a:t>In </a:t>
                      </a:r>
                      <a:r>
                        <a:rPr sz="900" i="1" spc="-5" dirty="0">
                          <a:latin typeface="Arial"/>
                          <a:cs typeface="Arial"/>
                        </a:rPr>
                        <a:t>programs </a:t>
                      </a:r>
                      <a:r>
                        <a:rPr sz="900" i="1" spc="-235" dirty="0">
                          <a:latin typeface="Arial"/>
                          <a:cs typeface="Arial"/>
                        </a:rPr>
                        <a:t> </a:t>
                      </a:r>
                      <a:r>
                        <a:rPr sz="900" i="1" spc="5" dirty="0">
                          <a:latin typeface="Arial"/>
                          <a:cs typeface="Arial"/>
                        </a:rPr>
                        <a:t>suc</a:t>
                      </a:r>
                      <a:r>
                        <a:rPr sz="900" i="1" dirty="0">
                          <a:latin typeface="Arial"/>
                          <a:cs typeface="Arial"/>
                        </a:rPr>
                        <a:t>h</a:t>
                      </a:r>
                      <a:r>
                        <a:rPr sz="900" i="1" spc="-15" dirty="0">
                          <a:latin typeface="Arial"/>
                          <a:cs typeface="Arial"/>
                        </a:rPr>
                        <a:t> </a:t>
                      </a:r>
                      <a:r>
                        <a:rPr sz="900" i="1" dirty="0">
                          <a:latin typeface="Arial"/>
                          <a:cs typeface="Arial"/>
                        </a:rPr>
                        <a:t>as</a:t>
                      </a:r>
                      <a:r>
                        <a:rPr sz="900" i="1" spc="-15" dirty="0">
                          <a:latin typeface="Arial"/>
                          <a:cs typeface="Arial"/>
                        </a:rPr>
                        <a:t> </a:t>
                      </a:r>
                      <a:r>
                        <a:rPr sz="900" i="1" spc="-5" dirty="0">
                          <a:latin typeface="Arial"/>
                          <a:cs typeface="Arial"/>
                        </a:rPr>
                        <a:t>L</a:t>
                      </a:r>
                      <a:r>
                        <a:rPr sz="900" i="1" spc="5" dirty="0">
                          <a:latin typeface="Arial"/>
                          <a:cs typeface="Arial"/>
                        </a:rPr>
                        <a:t>ogo</a:t>
                      </a:r>
                      <a:r>
                        <a:rPr sz="900" i="1" dirty="0">
                          <a:latin typeface="Arial"/>
                          <a:cs typeface="Arial"/>
                        </a:rPr>
                        <a:t>,</a:t>
                      </a:r>
                      <a:r>
                        <a:rPr sz="900" i="1" spc="-15" dirty="0">
                          <a:latin typeface="Arial"/>
                          <a:cs typeface="Arial"/>
                        </a:rPr>
                        <a:t> </a:t>
                      </a:r>
                      <a:r>
                        <a:rPr sz="900" i="1" dirty="0">
                          <a:latin typeface="Arial"/>
                          <a:cs typeface="Arial"/>
                        </a:rPr>
                        <a:t>t</a:t>
                      </a:r>
                      <a:r>
                        <a:rPr sz="900" i="1" spc="5" dirty="0">
                          <a:latin typeface="Arial"/>
                          <a:cs typeface="Arial"/>
                        </a:rPr>
                        <a:t>he</a:t>
                      </a:r>
                      <a:r>
                        <a:rPr sz="900" i="1" dirty="0">
                          <a:latin typeface="Arial"/>
                          <a:cs typeface="Arial"/>
                        </a:rPr>
                        <a:t>y</a:t>
                      </a:r>
                      <a:r>
                        <a:rPr sz="900" i="1" spc="-15" dirty="0">
                          <a:latin typeface="Arial"/>
                          <a:cs typeface="Arial"/>
                        </a:rPr>
                        <a:t> </a:t>
                      </a:r>
                      <a:r>
                        <a:rPr sz="900" i="1" dirty="0">
                          <a:latin typeface="Arial"/>
                          <a:cs typeface="Arial"/>
                        </a:rPr>
                        <a:t>c</a:t>
                      </a:r>
                      <a:r>
                        <a:rPr sz="900" i="1" spc="5" dirty="0">
                          <a:latin typeface="Arial"/>
                          <a:cs typeface="Arial"/>
                        </a:rPr>
                        <a:t>an  </a:t>
                      </a:r>
                      <a:r>
                        <a:rPr sz="900" i="1" spc="-10" dirty="0">
                          <a:latin typeface="Arial"/>
                          <a:cs typeface="Arial"/>
                        </a:rPr>
                        <a:t>‘read’ programs </a:t>
                      </a:r>
                      <a:r>
                        <a:rPr sz="900" i="1" spc="30" dirty="0">
                          <a:latin typeface="Arial"/>
                          <a:cs typeface="Arial"/>
                        </a:rPr>
                        <a:t>with </a:t>
                      </a:r>
                      <a:r>
                        <a:rPr sz="900" i="1" spc="35" dirty="0">
                          <a:latin typeface="Arial"/>
                          <a:cs typeface="Arial"/>
                        </a:rPr>
                        <a:t> </a:t>
                      </a:r>
                      <a:r>
                        <a:rPr sz="900" i="1" spc="-20" dirty="0">
                          <a:latin typeface="Arial"/>
                          <a:cs typeface="Arial"/>
                        </a:rPr>
                        <a:t>several</a:t>
                      </a:r>
                      <a:r>
                        <a:rPr sz="900" i="1" spc="45" dirty="0">
                          <a:latin typeface="Arial"/>
                          <a:cs typeface="Arial"/>
                        </a:rPr>
                        <a:t> </a:t>
                      </a:r>
                      <a:r>
                        <a:rPr sz="900" i="1" spc="-10" dirty="0">
                          <a:latin typeface="Arial"/>
                          <a:cs typeface="Arial"/>
                        </a:rPr>
                        <a:t>steps</a:t>
                      </a:r>
                      <a:r>
                        <a:rPr sz="900" i="1" spc="50" dirty="0">
                          <a:latin typeface="Arial"/>
                          <a:cs typeface="Arial"/>
                        </a:rPr>
                        <a:t> </a:t>
                      </a:r>
                      <a:r>
                        <a:rPr sz="900" i="1" spc="-15" dirty="0">
                          <a:latin typeface="Arial"/>
                          <a:cs typeface="Arial"/>
                        </a:rPr>
                        <a:t>and </a:t>
                      </a:r>
                      <a:r>
                        <a:rPr sz="900" i="1" spc="-10" dirty="0">
                          <a:latin typeface="Arial"/>
                          <a:cs typeface="Arial"/>
                        </a:rPr>
                        <a:t> </a:t>
                      </a:r>
                      <a:r>
                        <a:rPr sz="900" i="1" dirty="0">
                          <a:latin typeface="Arial"/>
                          <a:cs typeface="Arial"/>
                        </a:rPr>
                        <a:t>predict </a:t>
                      </a:r>
                      <a:r>
                        <a:rPr sz="900" i="1" spc="-5" dirty="0">
                          <a:latin typeface="Arial"/>
                          <a:cs typeface="Arial"/>
                        </a:rPr>
                        <a:t>the </a:t>
                      </a:r>
                      <a:r>
                        <a:rPr sz="900" i="1" spc="-10" dirty="0">
                          <a:latin typeface="Arial"/>
                          <a:cs typeface="Arial"/>
                        </a:rPr>
                        <a:t>outcome </a:t>
                      </a:r>
                      <a:r>
                        <a:rPr sz="900" i="1" spc="-5" dirty="0">
                          <a:latin typeface="Arial"/>
                          <a:cs typeface="Arial"/>
                        </a:rPr>
                        <a:t> </a:t>
                      </a:r>
                      <a:r>
                        <a:rPr sz="900" i="1" spc="-15" dirty="0">
                          <a:latin typeface="Arial"/>
                          <a:cs typeface="Arial"/>
                        </a:rPr>
                        <a:t>accurately.</a:t>
                      </a:r>
                      <a:endParaRPr sz="900">
                        <a:latin typeface="Arial"/>
                        <a:cs typeface="Arial"/>
                      </a:endParaRPr>
                    </a:p>
                  </a:txBody>
                  <a:tcPr marL="0" marR="0" marT="9461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BE1B7"/>
                    </a:solidFill>
                  </a:tcPr>
                </a:tc>
                <a:tc>
                  <a:txBody>
                    <a:bodyPr/>
                    <a:lstStyle/>
                    <a:p>
                      <a:pPr marL="120014" marR="111760" indent="-635" algn="ctr">
                        <a:lnSpc>
                          <a:spcPts val="1040"/>
                        </a:lnSpc>
                        <a:spcBef>
                          <a:spcPts val="745"/>
                        </a:spcBef>
                      </a:pPr>
                      <a:r>
                        <a:rPr sz="900" i="1" spc="-10" dirty="0">
                          <a:latin typeface="Arial"/>
                          <a:cs typeface="Arial"/>
                        </a:rPr>
                        <a:t>Children </a:t>
                      </a:r>
                      <a:r>
                        <a:rPr sz="900" i="1" spc="-15" dirty="0">
                          <a:latin typeface="Arial"/>
                          <a:cs typeface="Arial"/>
                        </a:rPr>
                        <a:t>recognise </a:t>
                      </a:r>
                      <a:r>
                        <a:rPr sz="900" i="1" dirty="0">
                          <a:latin typeface="Arial"/>
                          <a:cs typeface="Arial"/>
                        </a:rPr>
                        <a:t>the </a:t>
                      </a:r>
                      <a:r>
                        <a:rPr sz="900" i="1" spc="5" dirty="0">
                          <a:latin typeface="Arial"/>
                          <a:cs typeface="Arial"/>
                        </a:rPr>
                        <a:t> </a:t>
                      </a:r>
                      <a:r>
                        <a:rPr sz="900" i="1" spc="-10" dirty="0">
                          <a:latin typeface="Arial"/>
                          <a:cs typeface="Arial"/>
                        </a:rPr>
                        <a:t>main component </a:t>
                      </a:r>
                      <a:r>
                        <a:rPr sz="900" i="1" dirty="0">
                          <a:latin typeface="Arial"/>
                          <a:cs typeface="Arial"/>
                        </a:rPr>
                        <a:t>parts </a:t>
                      </a:r>
                      <a:r>
                        <a:rPr sz="900" i="1" spc="5" dirty="0">
                          <a:latin typeface="Arial"/>
                          <a:cs typeface="Arial"/>
                        </a:rPr>
                        <a:t> </a:t>
                      </a:r>
                      <a:r>
                        <a:rPr sz="900" i="1" spc="10" dirty="0">
                          <a:latin typeface="Arial"/>
                          <a:cs typeface="Arial"/>
                        </a:rPr>
                        <a:t>of </a:t>
                      </a:r>
                      <a:r>
                        <a:rPr sz="900" i="1" dirty="0">
                          <a:latin typeface="Arial"/>
                          <a:cs typeface="Arial"/>
                        </a:rPr>
                        <a:t>hardware </a:t>
                      </a:r>
                      <a:r>
                        <a:rPr sz="900" i="1" spc="10" dirty="0">
                          <a:latin typeface="Arial"/>
                          <a:cs typeface="Arial"/>
                        </a:rPr>
                        <a:t>which </a:t>
                      </a:r>
                      <a:r>
                        <a:rPr sz="900" i="1" spc="15" dirty="0">
                          <a:latin typeface="Arial"/>
                          <a:cs typeface="Arial"/>
                        </a:rPr>
                        <a:t> </a:t>
                      </a:r>
                      <a:r>
                        <a:rPr sz="900" i="1" spc="5" dirty="0">
                          <a:latin typeface="Arial"/>
                          <a:cs typeface="Arial"/>
                        </a:rPr>
                        <a:t>allow</a:t>
                      </a:r>
                      <a:r>
                        <a:rPr sz="900" i="1" spc="-25" dirty="0">
                          <a:latin typeface="Arial"/>
                          <a:cs typeface="Arial"/>
                        </a:rPr>
                        <a:t> </a:t>
                      </a:r>
                      <a:r>
                        <a:rPr sz="900" i="1" spc="-10" dirty="0">
                          <a:latin typeface="Arial"/>
                          <a:cs typeface="Arial"/>
                        </a:rPr>
                        <a:t>computers</a:t>
                      </a:r>
                      <a:r>
                        <a:rPr sz="900" i="1" spc="-20" dirty="0">
                          <a:latin typeface="Arial"/>
                          <a:cs typeface="Arial"/>
                        </a:rPr>
                        <a:t> </a:t>
                      </a:r>
                      <a:r>
                        <a:rPr sz="900" i="1" spc="10" dirty="0">
                          <a:latin typeface="Arial"/>
                          <a:cs typeface="Arial"/>
                        </a:rPr>
                        <a:t>to</a:t>
                      </a:r>
                      <a:r>
                        <a:rPr sz="900" i="1" spc="-20" dirty="0">
                          <a:latin typeface="Arial"/>
                          <a:cs typeface="Arial"/>
                        </a:rPr>
                        <a:t> </a:t>
                      </a:r>
                      <a:r>
                        <a:rPr sz="900" i="1" spc="-5" dirty="0">
                          <a:latin typeface="Arial"/>
                          <a:cs typeface="Arial"/>
                        </a:rPr>
                        <a:t>join </a:t>
                      </a:r>
                      <a:r>
                        <a:rPr sz="900" i="1" spc="-240" dirty="0">
                          <a:latin typeface="Arial"/>
                          <a:cs typeface="Arial"/>
                        </a:rPr>
                        <a:t> </a:t>
                      </a:r>
                      <a:r>
                        <a:rPr sz="900" i="1" spc="5" dirty="0">
                          <a:latin typeface="Arial"/>
                          <a:cs typeface="Arial"/>
                        </a:rPr>
                        <a:t>an</a:t>
                      </a:r>
                      <a:r>
                        <a:rPr sz="900" i="1" dirty="0">
                          <a:latin typeface="Arial"/>
                          <a:cs typeface="Arial"/>
                        </a:rPr>
                        <a:t>d</a:t>
                      </a:r>
                      <a:r>
                        <a:rPr sz="900" i="1" spc="-15" dirty="0">
                          <a:latin typeface="Arial"/>
                          <a:cs typeface="Arial"/>
                        </a:rPr>
                        <a:t> </a:t>
                      </a:r>
                      <a:r>
                        <a:rPr sz="900" i="1" dirty="0">
                          <a:latin typeface="Arial"/>
                          <a:cs typeface="Arial"/>
                        </a:rPr>
                        <a:t>f</a:t>
                      </a:r>
                      <a:r>
                        <a:rPr sz="900" i="1" spc="5" dirty="0">
                          <a:latin typeface="Arial"/>
                          <a:cs typeface="Arial"/>
                        </a:rPr>
                        <a:t>or</a:t>
                      </a:r>
                      <a:r>
                        <a:rPr sz="900" i="1" dirty="0">
                          <a:latin typeface="Arial"/>
                          <a:cs typeface="Arial"/>
                        </a:rPr>
                        <a:t>m</a:t>
                      </a:r>
                      <a:r>
                        <a:rPr sz="900" i="1" spc="-15" dirty="0">
                          <a:latin typeface="Arial"/>
                          <a:cs typeface="Arial"/>
                        </a:rPr>
                        <a:t> </a:t>
                      </a:r>
                      <a:r>
                        <a:rPr sz="900" i="1" dirty="0">
                          <a:latin typeface="Arial"/>
                          <a:cs typeface="Arial"/>
                        </a:rPr>
                        <a:t>a</a:t>
                      </a:r>
                      <a:r>
                        <a:rPr sz="900" i="1" spc="-20" dirty="0">
                          <a:latin typeface="Arial"/>
                          <a:cs typeface="Arial"/>
                        </a:rPr>
                        <a:t> </a:t>
                      </a:r>
                      <a:r>
                        <a:rPr sz="900" i="1" dirty="0">
                          <a:latin typeface="Arial"/>
                          <a:cs typeface="Arial"/>
                        </a:rPr>
                        <a:t>n</a:t>
                      </a:r>
                      <a:r>
                        <a:rPr sz="900" i="1" spc="5" dirty="0">
                          <a:latin typeface="Arial"/>
                          <a:cs typeface="Arial"/>
                        </a:rPr>
                        <a:t>etwork.</a:t>
                      </a:r>
                      <a:endParaRPr sz="900">
                        <a:latin typeface="Arial"/>
                        <a:cs typeface="Arial"/>
                      </a:endParaRPr>
                    </a:p>
                    <a:p>
                      <a:pPr marL="156210" marR="147955" indent="-1270" algn="ctr">
                        <a:lnSpc>
                          <a:spcPts val="1040"/>
                        </a:lnSpc>
                        <a:spcBef>
                          <a:spcPts val="20"/>
                        </a:spcBef>
                      </a:pPr>
                      <a:r>
                        <a:rPr sz="900" i="1" spc="-10" dirty="0">
                          <a:latin typeface="Arial"/>
                          <a:cs typeface="Arial"/>
                        </a:rPr>
                        <a:t>Their </a:t>
                      </a:r>
                      <a:r>
                        <a:rPr sz="900" i="1" spc="5" dirty="0">
                          <a:latin typeface="Arial"/>
                          <a:cs typeface="Arial"/>
                        </a:rPr>
                        <a:t>ability </a:t>
                      </a:r>
                      <a:r>
                        <a:rPr sz="900" i="1" spc="10" dirty="0">
                          <a:latin typeface="Arial"/>
                          <a:cs typeface="Arial"/>
                        </a:rPr>
                        <a:t>to </a:t>
                      </a:r>
                      <a:r>
                        <a:rPr sz="900" i="1" spc="15" dirty="0">
                          <a:latin typeface="Arial"/>
                          <a:cs typeface="Arial"/>
                        </a:rPr>
                        <a:t> </a:t>
                      </a:r>
                      <a:r>
                        <a:rPr sz="900" i="1" spc="-5" dirty="0">
                          <a:latin typeface="Arial"/>
                          <a:cs typeface="Arial"/>
                        </a:rPr>
                        <a:t>understand</a:t>
                      </a:r>
                      <a:r>
                        <a:rPr sz="900" i="1" spc="-40" dirty="0">
                          <a:latin typeface="Arial"/>
                          <a:cs typeface="Arial"/>
                        </a:rPr>
                        <a:t> </a:t>
                      </a:r>
                      <a:r>
                        <a:rPr sz="900" i="1" spc="-5" dirty="0">
                          <a:latin typeface="Arial"/>
                          <a:cs typeface="Arial"/>
                        </a:rPr>
                        <a:t>the</a:t>
                      </a:r>
                      <a:r>
                        <a:rPr sz="900" i="1" spc="-40" dirty="0">
                          <a:latin typeface="Arial"/>
                          <a:cs typeface="Arial"/>
                        </a:rPr>
                        <a:t> </a:t>
                      </a:r>
                      <a:r>
                        <a:rPr sz="900" i="1" spc="-10" dirty="0">
                          <a:latin typeface="Arial"/>
                          <a:cs typeface="Arial"/>
                        </a:rPr>
                        <a:t>online </a:t>
                      </a:r>
                      <a:r>
                        <a:rPr sz="900" i="1" spc="-235" dirty="0">
                          <a:latin typeface="Arial"/>
                          <a:cs typeface="Arial"/>
                        </a:rPr>
                        <a:t> </a:t>
                      </a:r>
                      <a:r>
                        <a:rPr sz="900" i="1" spc="-5" dirty="0">
                          <a:latin typeface="Arial"/>
                          <a:cs typeface="Arial"/>
                        </a:rPr>
                        <a:t>safety implications </a:t>
                      </a:r>
                      <a:r>
                        <a:rPr sz="900" i="1" dirty="0">
                          <a:latin typeface="Arial"/>
                          <a:cs typeface="Arial"/>
                        </a:rPr>
                        <a:t> </a:t>
                      </a:r>
                      <a:r>
                        <a:rPr sz="900" i="1" spc="-15" dirty="0">
                          <a:latin typeface="Arial"/>
                          <a:cs typeface="Arial"/>
                        </a:rPr>
                        <a:t>associated </a:t>
                      </a:r>
                      <a:r>
                        <a:rPr sz="900" i="1" spc="30" dirty="0">
                          <a:latin typeface="Arial"/>
                          <a:cs typeface="Arial"/>
                        </a:rPr>
                        <a:t>with </a:t>
                      </a:r>
                      <a:r>
                        <a:rPr sz="900" i="1" dirty="0">
                          <a:latin typeface="Arial"/>
                          <a:cs typeface="Arial"/>
                        </a:rPr>
                        <a:t>the </a:t>
                      </a:r>
                      <a:r>
                        <a:rPr sz="900" i="1" spc="5" dirty="0">
                          <a:latin typeface="Arial"/>
                          <a:cs typeface="Arial"/>
                        </a:rPr>
                        <a:t> ways </a:t>
                      </a:r>
                      <a:r>
                        <a:rPr sz="900" i="1" spc="-5" dirty="0">
                          <a:latin typeface="Arial"/>
                          <a:cs typeface="Arial"/>
                        </a:rPr>
                        <a:t>the </a:t>
                      </a:r>
                      <a:r>
                        <a:rPr sz="900" i="1" dirty="0">
                          <a:latin typeface="Arial"/>
                          <a:cs typeface="Arial"/>
                        </a:rPr>
                        <a:t>internet </a:t>
                      </a:r>
                      <a:r>
                        <a:rPr sz="900" i="1" spc="-25" dirty="0">
                          <a:latin typeface="Arial"/>
                          <a:cs typeface="Arial"/>
                        </a:rPr>
                        <a:t>can </a:t>
                      </a:r>
                      <a:r>
                        <a:rPr sz="900" i="1" spc="-235" dirty="0">
                          <a:latin typeface="Arial"/>
                          <a:cs typeface="Arial"/>
                        </a:rPr>
                        <a:t> </a:t>
                      </a:r>
                      <a:r>
                        <a:rPr sz="900" i="1" spc="-20" dirty="0">
                          <a:latin typeface="Arial"/>
                          <a:cs typeface="Arial"/>
                        </a:rPr>
                        <a:t>be used </a:t>
                      </a:r>
                      <a:r>
                        <a:rPr sz="900" i="1" spc="10" dirty="0">
                          <a:latin typeface="Arial"/>
                          <a:cs typeface="Arial"/>
                        </a:rPr>
                        <a:t>to </a:t>
                      </a:r>
                      <a:r>
                        <a:rPr sz="900" i="1" spc="-5" dirty="0">
                          <a:latin typeface="Arial"/>
                          <a:cs typeface="Arial"/>
                        </a:rPr>
                        <a:t>provide </a:t>
                      </a:r>
                      <a:r>
                        <a:rPr sz="900" i="1" dirty="0">
                          <a:latin typeface="Arial"/>
                          <a:cs typeface="Arial"/>
                        </a:rPr>
                        <a:t> </a:t>
                      </a:r>
                      <a:r>
                        <a:rPr sz="900" i="1" spc="5" dirty="0">
                          <a:latin typeface="Arial"/>
                          <a:cs typeface="Arial"/>
                        </a:rPr>
                        <a:t>different </a:t>
                      </a:r>
                      <a:r>
                        <a:rPr sz="900" i="1" spc="-5" dirty="0">
                          <a:latin typeface="Arial"/>
                          <a:cs typeface="Arial"/>
                        </a:rPr>
                        <a:t>methods </a:t>
                      </a:r>
                      <a:r>
                        <a:rPr sz="900" i="1" spc="5" dirty="0">
                          <a:latin typeface="Arial"/>
                          <a:cs typeface="Arial"/>
                        </a:rPr>
                        <a:t>of </a:t>
                      </a:r>
                      <a:r>
                        <a:rPr sz="900" i="1" spc="10" dirty="0">
                          <a:latin typeface="Arial"/>
                          <a:cs typeface="Arial"/>
                        </a:rPr>
                        <a:t> </a:t>
                      </a:r>
                      <a:r>
                        <a:rPr sz="900" i="1" spc="-10" dirty="0">
                          <a:latin typeface="Arial"/>
                          <a:cs typeface="Arial"/>
                        </a:rPr>
                        <a:t>communication </a:t>
                      </a:r>
                      <a:r>
                        <a:rPr sz="900" i="1" spc="-20" dirty="0">
                          <a:latin typeface="Arial"/>
                          <a:cs typeface="Arial"/>
                        </a:rPr>
                        <a:t>is </a:t>
                      </a:r>
                      <a:r>
                        <a:rPr sz="900" i="1" spc="-15" dirty="0">
                          <a:latin typeface="Arial"/>
                          <a:cs typeface="Arial"/>
                        </a:rPr>
                        <a:t> </a:t>
                      </a:r>
                      <a:r>
                        <a:rPr sz="900" i="1" spc="-5" dirty="0">
                          <a:latin typeface="Arial"/>
                          <a:cs typeface="Arial"/>
                        </a:rPr>
                        <a:t>improving.</a:t>
                      </a:r>
                      <a:endParaRPr sz="900">
                        <a:latin typeface="Arial"/>
                        <a:cs typeface="Arial"/>
                      </a:endParaRPr>
                    </a:p>
                  </a:txBody>
                  <a:tcPr marL="0" marR="0" marT="9461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FDF0DB"/>
                    </a:solidFill>
                  </a:tcPr>
                </a:tc>
                <a:tc>
                  <a:txBody>
                    <a:bodyPr/>
                    <a:lstStyle/>
                    <a:p>
                      <a:pPr marL="160655" marR="153035" indent="635" algn="ctr">
                        <a:lnSpc>
                          <a:spcPts val="1040"/>
                        </a:lnSpc>
                        <a:spcBef>
                          <a:spcPts val="745"/>
                        </a:spcBef>
                      </a:pPr>
                      <a:r>
                        <a:rPr sz="900" i="1" spc="-10" dirty="0">
                          <a:latin typeface="Arial"/>
                          <a:cs typeface="Arial"/>
                        </a:rPr>
                        <a:t>Children </a:t>
                      </a:r>
                      <a:r>
                        <a:rPr sz="900" i="1" spc="-5" dirty="0">
                          <a:latin typeface="Arial"/>
                          <a:cs typeface="Arial"/>
                        </a:rPr>
                        <a:t>understand </a:t>
                      </a:r>
                      <a:r>
                        <a:rPr sz="900" i="1" dirty="0">
                          <a:latin typeface="Arial"/>
                          <a:cs typeface="Arial"/>
                        </a:rPr>
                        <a:t> </a:t>
                      </a:r>
                      <a:r>
                        <a:rPr sz="900" i="1" spc="-5" dirty="0">
                          <a:latin typeface="Arial"/>
                          <a:cs typeface="Arial"/>
                        </a:rPr>
                        <a:t>the </a:t>
                      </a:r>
                      <a:r>
                        <a:rPr sz="900" i="1" spc="-10" dirty="0">
                          <a:latin typeface="Arial"/>
                          <a:cs typeface="Arial"/>
                        </a:rPr>
                        <a:t>function, </a:t>
                      </a:r>
                      <a:r>
                        <a:rPr sz="900" i="1" spc="-15" dirty="0">
                          <a:latin typeface="Arial"/>
                          <a:cs typeface="Arial"/>
                        </a:rPr>
                        <a:t>features </a:t>
                      </a:r>
                      <a:r>
                        <a:rPr sz="900" i="1" spc="-10" dirty="0">
                          <a:latin typeface="Arial"/>
                          <a:cs typeface="Arial"/>
                        </a:rPr>
                        <a:t> </a:t>
                      </a:r>
                      <a:r>
                        <a:rPr sz="900" i="1" dirty="0">
                          <a:latin typeface="Arial"/>
                          <a:cs typeface="Arial"/>
                        </a:rPr>
                        <a:t>and</a:t>
                      </a:r>
                      <a:r>
                        <a:rPr sz="900" i="1" spc="-30" dirty="0">
                          <a:latin typeface="Arial"/>
                          <a:cs typeface="Arial"/>
                        </a:rPr>
                        <a:t> </a:t>
                      </a:r>
                      <a:r>
                        <a:rPr sz="900" i="1" dirty="0">
                          <a:latin typeface="Arial"/>
                          <a:cs typeface="Arial"/>
                        </a:rPr>
                        <a:t>layout</a:t>
                      </a:r>
                      <a:r>
                        <a:rPr sz="900" i="1" spc="-30" dirty="0">
                          <a:latin typeface="Arial"/>
                          <a:cs typeface="Arial"/>
                        </a:rPr>
                        <a:t> </a:t>
                      </a:r>
                      <a:r>
                        <a:rPr sz="900" i="1" dirty="0">
                          <a:latin typeface="Arial"/>
                          <a:cs typeface="Arial"/>
                        </a:rPr>
                        <a:t>of</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search  </a:t>
                      </a:r>
                      <a:r>
                        <a:rPr sz="900" i="1" spc="-20" dirty="0">
                          <a:latin typeface="Arial"/>
                          <a:cs typeface="Arial"/>
                        </a:rPr>
                        <a:t>engine. </a:t>
                      </a:r>
                      <a:r>
                        <a:rPr sz="900" i="1" spc="-25" dirty="0">
                          <a:latin typeface="Arial"/>
                          <a:cs typeface="Arial"/>
                        </a:rPr>
                        <a:t>They </a:t>
                      </a:r>
                      <a:r>
                        <a:rPr sz="900" i="1" spc="-30" dirty="0">
                          <a:latin typeface="Arial"/>
                          <a:cs typeface="Arial"/>
                        </a:rPr>
                        <a:t>can </a:t>
                      </a:r>
                      <a:r>
                        <a:rPr sz="900" i="1" spc="-25" dirty="0">
                          <a:latin typeface="Arial"/>
                          <a:cs typeface="Arial"/>
                        </a:rPr>
                        <a:t> </a:t>
                      </a:r>
                      <a:r>
                        <a:rPr sz="900" i="1" spc="-15" dirty="0">
                          <a:latin typeface="Arial"/>
                          <a:cs typeface="Arial"/>
                        </a:rPr>
                        <a:t>appraise selected </a:t>
                      </a:r>
                      <a:r>
                        <a:rPr sz="900" i="1" spc="-10" dirty="0">
                          <a:latin typeface="Arial"/>
                          <a:cs typeface="Arial"/>
                        </a:rPr>
                        <a:t> </a:t>
                      </a:r>
                      <a:r>
                        <a:rPr sz="900" i="1" spc="-5" dirty="0">
                          <a:latin typeface="Arial"/>
                          <a:cs typeface="Arial"/>
                        </a:rPr>
                        <a:t>webpages </a:t>
                      </a:r>
                      <a:r>
                        <a:rPr sz="900" i="1" spc="10" dirty="0">
                          <a:latin typeface="Arial"/>
                          <a:cs typeface="Arial"/>
                        </a:rPr>
                        <a:t>for </a:t>
                      </a:r>
                      <a:r>
                        <a:rPr sz="900" i="1" spc="15" dirty="0">
                          <a:latin typeface="Arial"/>
                          <a:cs typeface="Arial"/>
                        </a:rPr>
                        <a:t> </a:t>
                      </a:r>
                      <a:r>
                        <a:rPr sz="900" i="1" dirty="0">
                          <a:latin typeface="Arial"/>
                          <a:cs typeface="Arial"/>
                        </a:rPr>
                        <a:t>credibility </a:t>
                      </a:r>
                      <a:r>
                        <a:rPr sz="900" i="1" spc="-15" dirty="0">
                          <a:latin typeface="Arial"/>
                          <a:cs typeface="Arial"/>
                        </a:rPr>
                        <a:t>and </a:t>
                      </a:r>
                      <a:r>
                        <a:rPr sz="900" i="1" spc="-10" dirty="0">
                          <a:latin typeface="Arial"/>
                          <a:cs typeface="Arial"/>
                        </a:rPr>
                        <a:t> </a:t>
                      </a:r>
                      <a:r>
                        <a:rPr sz="900" i="1" dirty="0">
                          <a:latin typeface="Arial"/>
                          <a:cs typeface="Arial"/>
                        </a:rPr>
                        <a:t>information</a:t>
                      </a:r>
                      <a:r>
                        <a:rPr sz="900" i="1" spc="-30" dirty="0">
                          <a:latin typeface="Arial"/>
                          <a:cs typeface="Arial"/>
                        </a:rPr>
                        <a:t> </a:t>
                      </a:r>
                      <a:r>
                        <a:rPr sz="900" i="1" dirty="0">
                          <a:latin typeface="Arial"/>
                          <a:cs typeface="Arial"/>
                        </a:rPr>
                        <a:t>at</a:t>
                      </a:r>
                      <a:r>
                        <a:rPr sz="900" i="1" spc="-30" dirty="0">
                          <a:latin typeface="Arial"/>
                          <a:cs typeface="Arial"/>
                        </a:rPr>
                        <a:t> </a:t>
                      </a:r>
                      <a:r>
                        <a:rPr sz="900" i="1" dirty="0">
                          <a:latin typeface="Arial"/>
                          <a:cs typeface="Arial"/>
                        </a:rPr>
                        <a:t>a</a:t>
                      </a:r>
                      <a:r>
                        <a:rPr sz="900" i="1" spc="-30" dirty="0">
                          <a:latin typeface="Arial"/>
                          <a:cs typeface="Arial"/>
                        </a:rPr>
                        <a:t> </a:t>
                      </a:r>
                      <a:r>
                        <a:rPr sz="900" i="1" dirty="0">
                          <a:latin typeface="Arial"/>
                          <a:cs typeface="Arial"/>
                        </a:rPr>
                        <a:t>basic  </a:t>
                      </a:r>
                      <a:r>
                        <a:rPr sz="900" i="1" spc="-25" dirty="0">
                          <a:latin typeface="Arial"/>
                          <a:cs typeface="Arial"/>
                        </a:rPr>
                        <a:t>level.</a:t>
                      </a:r>
                      <a:endParaRPr sz="900">
                        <a:latin typeface="Arial"/>
                        <a:cs typeface="Arial"/>
                      </a:endParaRPr>
                    </a:p>
                  </a:txBody>
                  <a:tcPr marL="0" marR="0" marT="9461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6FEBD2"/>
                    </a:solidFill>
                  </a:tcPr>
                </a:tc>
                <a:tc>
                  <a:txBody>
                    <a:bodyPr/>
                    <a:lstStyle/>
                    <a:p>
                      <a:pPr marL="127635" marR="119380" indent="-1270" algn="ctr">
                        <a:lnSpc>
                          <a:spcPts val="1040"/>
                        </a:lnSpc>
                        <a:spcBef>
                          <a:spcPts val="745"/>
                        </a:spcBef>
                      </a:pPr>
                      <a:r>
                        <a:rPr sz="900" i="1" spc="-15" dirty="0">
                          <a:latin typeface="Arial"/>
                          <a:cs typeface="Arial"/>
                        </a:rPr>
                        <a:t>Children </a:t>
                      </a:r>
                      <a:r>
                        <a:rPr sz="900" i="1" spc="-25" dirty="0">
                          <a:latin typeface="Arial"/>
                          <a:cs typeface="Arial"/>
                        </a:rPr>
                        <a:t>are </a:t>
                      </a:r>
                      <a:r>
                        <a:rPr sz="900" i="1" spc="-20" dirty="0">
                          <a:latin typeface="Arial"/>
                          <a:cs typeface="Arial"/>
                        </a:rPr>
                        <a:t>able </a:t>
                      </a:r>
                      <a:r>
                        <a:rPr sz="900" i="1" spc="10" dirty="0">
                          <a:latin typeface="Arial"/>
                          <a:cs typeface="Arial"/>
                        </a:rPr>
                        <a:t>to </a:t>
                      </a:r>
                      <a:r>
                        <a:rPr sz="900" i="1" spc="15" dirty="0">
                          <a:latin typeface="Arial"/>
                          <a:cs typeface="Arial"/>
                        </a:rPr>
                        <a:t> </a:t>
                      </a:r>
                      <a:r>
                        <a:rPr sz="900" i="1" spc="5" dirty="0">
                          <a:latin typeface="Arial"/>
                          <a:cs typeface="Arial"/>
                        </a:rPr>
                        <a:t>mak</a:t>
                      </a:r>
                      <a:r>
                        <a:rPr sz="900" i="1" dirty="0">
                          <a:latin typeface="Arial"/>
                          <a:cs typeface="Arial"/>
                        </a:rPr>
                        <a:t>e</a:t>
                      </a:r>
                      <a:r>
                        <a:rPr sz="900" i="1" spc="-30" dirty="0">
                          <a:latin typeface="Arial"/>
                          <a:cs typeface="Arial"/>
                        </a:rPr>
                        <a:t> </a:t>
                      </a:r>
                      <a:r>
                        <a:rPr sz="900" i="1" spc="5" dirty="0">
                          <a:latin typeface="Arial"/>
                          <a:cs typeface="Arial"/>
                        </a:rPr>
                        <a:t>improvement</a:t>
                      </a:r>
                      <a:r>
                        <a:rPr sz="900" i="1" dirty="0">
                          <a:latin typeface="Arial"/>
                          <a:cs typeface="Arial"/>
                        </a:rPr>
                        <a:t>s</a:t>
                      </a:r>
                      <a:r>
                        <a:rPr sz="900" i="1" spc="-30" dirty="0">
                          <a:latin typeface="Arial"/>
                          <a:cs typeface="Arial"/>
                        </a:rPr>
                        <a:t> </a:t>
                      </a:r>
                      <a:r>
                        <a:rPr sz="900" i="1" spc="5" dirty="0">
                          <a:latin typeface="Arial"/>
                          <a:cs typeface="Arial"/>
                        </a:rPr>
                        <a:t>to  digital </a:t>
                      </a:r>
                      <a:r>
                        <a:rPr sz="900" i="1" spc="-5" dirty="0">
                          <a:latin typeface="Arial"/>
                          <a:cs typeface="Arial"/>
                        </a:rPr>
                        <a:t>solutions </a:t>
                      </a:r>
                      <a:r>
                        <a:rPr sz="900" i="1" spc="-25" dirty="0">
                          <a:latin typeface="Arial"/>
                          <a:cs typeface="Arial"/>
                        </a:rPr>
                        <a:t>based </a:t>
                      </a:r>
                      <a:r>
                        <a:rPr sz="900" i="1" spc="-20" dirty="0">
                          <a:latin typeface="Arial"/>
                          <a:cs typeface="Arial"/>
                        </a:rPr>
                        <a:t> </a:t>
                      </a:r>
                      <a:r>
                        <a:rPr sz="900" i="1" dirty="0">
                          <a:latin typeface="Arial"/>
                          <a:cs typeface="Arial"/>
                        </a:rPr>
                        <a:t>on</a:t>
                      </a:r>
                      <a:r>
                        <a:rPr sz="900" i="1" spc="-30" dirty="0">
                          <a:latin typeface="Arial"/>
                          <a:cs typeface="Arial"/>
                        </a:rPr>
                        <a:t> </a:t>
                      </a:r>
                      <a:r>
                        <a:rPr sz="900" i="1" dirty="0">
                          <a:latin typeface="Arial"/>
                          <a:cs typeface="Arial"/>
                        </a:rPr>
                        <a:t>feedback.</a:t>
                      </a:r>
                      <a:r>
                        <a:rPr sz="900" i="1" spc="-30" dirty="0">
                          <a:latin typeface="Arial"/>
                          <a:cs typeface="Arial"/>
                        </a:rPr>
                        <a:t> </a:t>
                      </a:r>
                      <a:r>
                        <a:rPr sz="900" i="1" spc="5" dirty="0">
                          <a:latin typeface="Arial"/>
                          <a:cs typeface="Arial"/>
                        </a:rPr>
                        <a:t>Children  </a:t>
                      </a:r>
                      <a:r>
                        <a:rPr sz="900" i="1" spc="-25" dirty="0">
                          <a:latin typeface="Arial"/>
                          <a:cs typeface="Arial"/>
                        </a:rPr>
                        <a:t>make </a:t>
                      </a:r>
                      <a:r>
                        <a:rPr sz="900" i="1" dirty="0">
                          <a:latin typeface="Arial"/>
                          <a:cs typeface="Arial"/>
                        </a:rPr>
                        <a:t>informed </a:t>
                      </a:r>
                      <a:r>
                        <a:rPr sz="900" i="1" spc="5" dirty="0">
                          <a:latin typeface="Arial"/>
                          <a:cs typeface="Arial"/>
                        </a:rPr>
                        <a:t> softwar</a:t>
                      </a:r>
                      <a:r>
                        <a:rPr sz="900" i="1" dirty="0">
                          <a:latin typeface="Arial"/>
                          <a:cs typeface="Arial"/>
                        </a:rPr>
                        <a:t>e</a:t>
                      </a:r>
                      <a:r>
                        <a:rPr sz="900" i="1" spc="-30" dirty="0">
                          <a:latin typeface="Arial"/>
                          <a:cs typeface="Arial"/>
                        </a:rPr>
                        <a:t> </a:t>
                      </a:r>
                      <a:r>
                        <a:rPr sz="900" i="1" spc="5" dirty="0">
                          <a:latin typeface="Arial"/>
                          <a:cs typeface="Arial"/>
                        </a:rPr>
                        <a:t>choice</a:t>
                      </a:r>
                      <a:r>
                        <a:rPr sz="900" i="1" dirty="0">
                          <a:latin typeface="Arial"/>
                          <a:cs typeface="Arial"/>
                        </a:rPr>
                        <a:t>s</a:t>
                      </a:r>
                      <a:r>
                        <a:rPr sz="900" i="1" spc="-30" dirty="0">
                          <a:latin typeface="Arial"/>
                          <a:cs typeface="Arial"/>
                        </a:rPr>
                        <a:t> </a:t>
                      </a:r>
                      <a:r>
                        <a:rPr sz="900" i="1" spc="5" dirty="0">
                          <a:latin typeface="Arial"/>
                          <a:cs typeface="Arial"/>
                        </a:rPr>
                        <a:t>when  </a:t>
                      </a:r>
                      <a:r>
                        <a:rPr sz="900" i="1" spc="-5" dirty="0">
                          <a:latin typeface="Arial"/>
                          <a:cs typeface="Arial"/>
                        </a:rPr>
                        <a:t>presenting </a:t>
                      </a:r>
                      <a:r>
                        <a:rPr sz="900" i="1" dirty="0">
                          <a:latin typeface="Arial"/>
                          <a:cs typeface="Arial"/>
                        </a:rPr>
                        <a:t>information </a:t>
                      </a:r>
                      <a:r>
                        <a:rPr sz="900" i="1" spc="-235" dirty="0">
                          <a:latin typeface="Arial"/>
                          <a:cs typeface="Arial"/>
                        </a:rPr>
                        <a:t> </a:t>
                      </a:r>
                      <a:r>
                        <a:rPr sz="900" i="1" spc="-15" dirty="0">
                          <a:latin typeface="Arial"/>
                          <a:cs typeface="Arial"/>
                        </a:rPr>
                        <a:t>and </a:t>
                      </a:r>
                      <a:r>
                        <a:rPr sz="900" i="1" spc="-20" dirty="0">
                          <a:latin typeface="Arial"/>
                          <a:cs typeface="Arial"/>
                        </a:rPr>
                        <a:t>data. </a:t>
                      </a:r>
                      <a:r>
                        <a:rPr sz="900" i="1" spc="-25" dirty="0">
                          <a:latin typeface="Arial"/>
                          <a:cs typeface="Arial"/>
                        </a:rPr>
                        <a:t>They </a:t>
                      </a:r>
                      <a:r>
                        <a:rPr sz="900" i="1" spc="-20" dirty="0">
                          <a:latin typeface="Arial"/>
                          <a:cs typeface="Arial"/>
                        </a:rPr>
                        <a:t>create </a:t>
                      </a:r>
                      <a:r>
                        <a:rPr sz="900" i="1" spc="-15" dirty="0">
                          <a:latin typeface="Arial"/>
                          <a:cs typeface="Arial"/>
                        </a:rPr>
                        <a:t> </a:t>
                      </a:r>
                      <a:r>
                        <a:rPr sz="900" i="1" spc="-10" dirty="0">
                          <a:latin typeface="Arial"/>
                          <a:cs typeface="Arial"/>
                        </a:rPr>
                        <a:t>linked</a:t>
                      </a:r>
                      <a:r>
                        <a:rPr sz="900" i="1" spc="-40" dirty="0">
                          <a:latin typeface="Arial"/>
                          <a:cs typeface="Arial"/>
                        </a:rPr>
                        <a:t> </a:t>
                      </a:r>
                      <a:r>
                        <a:rPr sz="900" i="1" spc="-5" dirty="0">
                          <a:latin typeface="Arial"/>
                          <a:cs typeface="Arial"/>
                        </a:rPr>
                        <a:t>content</a:t>
                      </a:r>
                      <a:r>
                        <a:rPr sz="900" i="1" spc="-40" dirty="0">
                          <a:latin typeface="Arial"/>
                          <a:cs typeface="Arial"/>
                        </a:rPr>
                        <a:t> </a:t>
                      </a:r>
                      <a:r>
                        <a:rPr sz="900" i="1" spc="-10" dirty="0">
                          <a:latin typeface="Arial"/>
                          <a:cs typeface="Arial"/>
                        </a:rPr>
                        <a:t>using</a:t>
                      </a:r>
                      <a:endParaRPr sz="900">
                        <a:latin typeface="Arial"/>
                        <a:cs typeface="Arial"/>
                      </a:endParaRPr>
                    </a:p>
                    <a:p>
                      <a:pPr algn="ctr">
                        <a:lnSpc>
                          <a:spcPts val="1055"/>
                        </a:lnSpc>
                      </a:pPr>
                      <a:r>
                        <a:rPr sz="900" i="1" dirty="0">
                          <a:latin typeface="Arial"/>
                          <a:cs typeface="Arial"/>
                        </a:rPr>
                        <a:t>a</a:t>
                      </a:r>
                      <a:r>
                        <a:rPr sz="900" i="1" spc="-30" dirty="0">
                          <a:latin typeface="Arial"/>
                          <a:cs typeface="Arial"/>
                        </a:rPr>
                        <a:t> </a:t>
                      </a:r>
                      <a:r>
                        <a:rPr sz="900" i="1" dirty="0">
                          <a:latin typeface="Arial"/>
                          <a:cs typeface="Arial"/>
                        </a:rPr>
                        <a:t>range</a:t>
                      </a:r>
                      <a:r>
                        <a:rPr sz="900" i="1" spc="-30" dirty="0">
                          <a:latin typeface="Arial"/>
                          <a:cs typeface="Arial"/>
                        </a:rPr>
                        <a:t> </a:t>
                      </a:r>
                      <a:r>
                        <a:rPr sz="900" i="1" dirty="0">
                          <a:latin typeface="Arial"/>
                          <a:cs typeface="Arial"/>
                        </a:rPr>
                        <a:t>of</a:t>
                      </a:r>
                      <a:r>
                        <a:rPr sz="900" i="1" spc="-30" dirty="0">
                          <a:latin typeface="Arial"/>
                          <a:cs typeface="Arial"/>
                        </a:rPr>
                        <a:t> </a:t>
                      </a:r>
                      <a:r>
                        <a:rPr sz="900" i="1" dirty="0">
                          <a:latin typeface="Arial"/>
                          <a:cs typeface="Arial"/>
                        </a:rPr>
                        <a:t>software</a:t>
                      </a:r>
                      <a:endParaRPr sz="900">
                        <a:latin typeface="Arial"/>
                        <a:cs typeface="Arial"/>
                      </a:endParaRPr>
                    </a:p>
                    <a:p>
                      <a:pPr marL="116839" marR="108585" indent="-635" algn="ctr">
                        <a:lnSpc>
                          <a:spcPct val="93700"/>
                        </a:lnSpc>
                        <a:spcBef>
                          <a:spcPts val="130"/>
                        </a:spcBef>
                      </a:pPr>
                      <a:r>
                        <a:rPr sz="1350" i="1" baseline="6172" dirty="0">
                          <a:latin typeface="Arial"/>
                          <a:cs typeface="Arial"/>
                        </a:rPr>
                        <a:t>such</a:t>
                      </a:r>
                      <a:r>
                        <a:rPr sz="1350" i="1" spc="-44" baseline="6172" dirty="0">
                          <a:latin typeface="Arial"/>
                          <a:cs typeface="Arial"/>
                        </a:rPr>
                        <a:t> </a:t>
                      </a:r>
                      <a:r>
                        <a:rPr sz="1350" i="1" baseline="6172" dirty="0">
                          <a:latin typeface="Arial"/>
                          <a:cs typeface="Arial"/>
                        </a:rPr>
                        <a:t>as</a:t>
                      </a:r>
                      <a:r>
                        <a:rPr sz="1350" i="1" spc="-44" baseline="6172" dirty="0">
                          <a:latin typeface="Arial"/>
                          <a:cs typeface="Arial"/>
                        </a:rPr>
                        <a:t> </a:t>
                      </a:r>
                      <a:r>
                        <a:rPr sz="900" i="1" u="sng" dirty="0">
                          <a:uFill>
                            <a:solidFill>
                              <a:srgbClr val="000000"/>
                            </a:solidFill>
                          </a:uFill>
                          <a:latin typeface="Arial"/>
                          <a:cs typeface="Arial"/>
                          <a:hlinkClick r:id="rId2"/>
                        </a:rPr>
                        <a:t>2Connect</a:t>
                      </a:r>
                      <a:r>
                        <a:rPr sz="900" i="1" spc="-30" dirty="0">
                          <a:latin typeface="Arial"/>
                          <a:cs typeface="Arial"/>
                          <a:hlinkClick r:id="rId2"/>
                        </a:rPr>
                        <a:t> </a:t>
                      </a:r>
                      <a:r>
                        <a:rPr sz="1350" i="1" baseline="6172" dirty="0">
                          <a:latin typeface="Arial"/>
                          <a:cs typeface="Arial"/>
                        </a:rPr>
                        <a:t>and  </a:t>
                      </a:r>
                      <a:r>
                        <a:rPr sz="900" i="1" u="sng" spc="-15" dirty="0">
                          <a:uFill>
                            <a:solidFill>
                              <a:srgbClr val="000000"/>
                            </a:solidFill>
                          </a:uFill>
                          <a:latin typeface="Arial"/>
                          <a:cs typeface="Arial"/>
                          <a:hlinkClick r:id="rId3"/>
                        </a:rPr>
                        <a:t>2Publish+</a:t>
                      </a:r>
                      <a:r>
                        <a:rPr sz="1350" i="1" spc="-22" baseline="6172" dirty="0">
                          <a:latin typeface="Arial"/>
                          <a:cs typeface="Arial"/>
                        </a:rPr>
                        <a:t>. Children </a:t>
                      </a:r>
                      <a:r>
                        <a:rPr sz="1350" i="1" spc="-15" baseline="6172" dirty="0">
                          <a:latin typeface="Arial"/>
                          <a:cs typeface="Arial"/>
                        </a:rPr>
                        <a:t> </a:t>
                      </a:r>
                      <a:r>
                        <a:rPr sz="900" i="1" spc="-20" dirty="0">
                          <a:latin typeface="Arial"/>
                          <a:cs typeface="Arial"/>
                        </a:rPr>
                        <a:t>share </a:t>
                      </a:r>
                      <a:r>
                        <a:rPr sz="900" i="1" spc="5" dirty="0">
                          <a:latin typeface="Arial"/>
                          <a:cs typeface="Arial"/>
                        </a:rPr>
                        <a:t>digital </a:t>
                      </a:r>
                      <a:r>
                        <a:rPr sz="900" i="1" dirty="0">
                          <a:latin typeface="Arial"/>
                          <a:cs typeface="Arial"/>
                        </a:rPr>
                        <a:t>content </a:t>
                      </a:r>
                      <a:r>
                        <a:rPr sz="900" i="1" spc="5" dirty="0">
                          <a:latin typeface="Arial"/>
                          <a:cs typeface="Arial"/>
                        </a:rPr>
                        <a:t> </a:t>
                      </a:r>
                      <a:r>
                        <a:rPr sz="900" i="1" spc="15" dirty="0">
                          <a:latin typeface="Arial"/>
                          <a:cs typeface="Arial"/>
                        </a:rPr>
                        <a:t>within</a:t>
                      </a:r>
                      <a:r>
                        <a:rPr sz="900" i="1" spc="-60" dirty="0">
                          <a:latin typeface="Arial"/>
                          <a:cs typeface="Arial"/>
                        </a:rPr>
                        <a:t> </a:t>
                      </a:r>
                      <a:r>
                        <a:rPr sz="900" i="1" dirty="0">
                          <a:latin typeface="Arial"/>
                          <a:cs typeface="Arial"/>
                        </a:rPr>
                        <a:t>their</a:t>
                      </a:r>
                      <a:r>
                        <a:rPr sz="900" i="1" spc="-55" dirty="0">
                          <a:latin typeface="Arial"/>
                          <a:cs typeface="Arial"/>
                        </a:rPr>
                        <a:t> </a:t>
                      </a:r>
                      <a:r>
                        <a:rPr sz="900" i="1" spc="-10" dirty="0">
                          <a:latin typeface="Arial"/>
                          <a:cs typeface="Arial"/>
                        </a:rPr>
                        <a:t>community,</a:t>
                      </a:r>
                      <a:endParaRPr sz="900">
                        <a:latin typeface="Arial"/>
                        <a:cs typeface="Arial"/>
                      </a:endParaRPr>
                    </a:p>
                    <a:p>
                      <a:pPr marL="513715" marR="104775" indent="-401320">
                        <a:lnSpc>
                          <a:spcPts val="1140"/>
                        </a:lnSpc>
                        <a:spcBef>
                          <a:spcPts val="50"/>
                        </a:spcBef>
                      </a:pPr>
                      <a:r>
                        <a:rPr sz="1350" i="1" baseline="6172" dirty="0">
                          <a:latin typeface="Arial"/>
                          <a:cs typeface="Arial"/>
                        </a:rPr>
                        <a:t>i.e.</a:t>
                      </a:r>
                      <a:r>
                        <a:rPr sz="1350" i="1" spc="-44" baseline="6172" dirty="0">
                          <a:latin typeface="Arial"/>
                          <a:cs typeface="Arial"/>
                        </a:rPr>
                        <a:t> </a:t>
                      </a:r>
                      <a:r>
                        <a:rPr sz="1350" i="1" baseline="6172" dirty="0">
                          <a:latin typeface="Arial"/>
                          <a:cs typeface="Arial"/>
                        </a:rPr>
                        <a:t>using</a:t>
                      </a:r>
                      <a:r>
                        <a:rPr sz="1350" i="1" spc="-44" baseline="6172" dirty="0">
                          <a:latin typeface="Arial"/>
                          <a:cs typeface="Arial"/>
                        </a:rPr>
                        <a:t> </a:t>
                      </a:r>
                      <a:r>
                        <a:rPr sz="1350" i="1" baseline="6172" dirty="0">
                          <a:latin typeface="Arial"/>
                          <a:cs typeface="Arial"/>
                        </a:rPr>
                        <a:t>Virtua</a:t>
                      </a:r>
                      <a:r>
                        <a:rPr sz="1350" i="1" spc="-112" baseline="6172" dirty="0">
                          <a:latin typeface="Arial"/>
                          <a:cs typeface="Arial"/>
                        </a:rPr>
                        <a:t>l</a:t>
                      </a:r>
                      <a:r>
                        <a:rPr sz="900" u="sng" spc="75" dirty="0">
                          <a:uFill>
                            <a:solidFill>
                              <a:srgbClr val="275B9B"/>
                            </a:solidFill>
                          </a:uFill>
                          <a:latin typeface="Times"/>
                          <a:cs typeface="Times"/>
                          <a:hlinkClick r:id="rId4"/>
                        </a:rPr>
                        <a:t> </a:t>
                      </a:r>
                      <a:r>
                        <a:rPr sz="900" i="1" u="sng" dirty="0">
                          <a:uFill>
                            <a:solidFill>
                              <a:srgbClr val="275B9B"/>
                            </a:solidFill>
                          </a:uFill>
                          <a:latin typeface="Arial"/>
                          <a:cs typeface="Arial"/>
                        </a:rPr>
                        <a:t>Display </a:t>
                      </a:r>
                      <a:r>
                        <a:rPr sz="900" i="1" dirty="0">
                          <a:latin typeface="Arial"/>
                          <a:cs typeface="Arial"/>
                        </a:rPr>
                        <a:t> </a:t>
                      </a:r>
                      <a:r>
                        <a:rPr sz="1350" i="1" u="sng" spc="-37" baseline="6172" dirty="0">
                          <a:uFill>
                            <a:solidFill>
                              <a:srgbClr val="000000"/>
                            </a:solidFill>
                          </a:uFill>
                          <a:latin typeface="Arial"/>
                          <a:cs typeface="Arial"/>
                          <a:hlinkClick r:id="rId4"/>
                        </a:rPr>
                        <a:t>Boards</a:t>
                      </a:r>
                      <a:r>
                        <a:rPr sz="900" i="1" spc="-25" dirty="0">
                          <a:latin typeface="Arial"/>
                          <a:cs typeface="Arial"/>
                        </a:rPr>
                        <a:t>.</a:t>
                      </a:r>
                      <a:endParaRPr sz="900">
                        <a:latin typeface="Arial"/>
                        <a:cs typeface="Arial"/>
                      </a:endParaRPr>
                    </a:p>
                  </a:txBody>
                  <a:tcPr marL="0" marR="0" marT="94615"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ADF4E5"/>
                    </a:solidFill>
                  </a:tcPr>
                </a:tc>
                <a:tc>
                  <a:txBody>
                    <a:bodyPr/>
                    <a:lstStyle/>
                    <a:p>
                      <a:pPr marL="177165" marR="169545" indent="635" algn="ctr">
                        <a:lnSpc>
                          <a:spcPct val="99000"/>
                        </a:lnSpc>
                        <a:spcBef>
                          <a:spcPts val="690"/>
                        </a:spcBef>
                      </a:pPr>
                      <a:r>
                        <a:rPr sz="900" i="1" dirty="0">
                          <a:latin typeface="Arial"/>
                          <a:cs typeface="Arial"/>
                        </a:rPr>
                        <a:t>C</a:t>
                      </a:r>
                      <a:r>
                        <a:rPr sz="900" i="1" spc="5" dirty="0">
                          <a:latin typeface="Arial"/>
                          <a:cs typeface="Arial"/>
                        </a:rPr>
                        <a:t>hildre</a:t>
                      </a:r>
                      <a:r>
                        <a:rPr sz="900" i="1" dirty="0">
                          <a:latin typeface="Arial"/>
                          <a:cs typeface="Arial"/>
                        </a:rPr>
                        <a:t>n</a:t>
                      </a:r>
                      <a:r>
                        <a:rPr sz="900" i="1" spc="-20" dirty="0">
                          <a:latin typeface="Arial"/>
                          <a:cs typeface="Arial"/>
                        </a:rPr>
                        <a:t> </a:t>
                      </a:r>
                      <a:r>
                        <a:rPr sz="900" i="1" spc="5" dirty="0">
                          <a:latin typeface="Arial"/>
                          <a:cs typeface="Arial"/>
                        </a:rPr>
                        <a:t>ca</a:t>
                      </a:r>
                      <a:r>
                        <a:rPr sz="900" i="1" dirty="0">
                          <a:latin typeface="Arial"/>
                          <a:cs typeface="Arial"/>
                        </a:rPr>
                        <a:t>n</a:t>
                      </a:r>
                      <a:r>
                        <a:rPr sz="900" i="1" spc="-30" dirty="0">
                          <a:latin typeface="Arial"/>
                          <a:cs typeface="Arial"/>
                        </a:rPr>
                        <a:t> </a:t>
                      </a:r>
                      <a:r>
                        <a:rPr sz="900" i="1" spc="5" dirty="0">
                          <a:latin typeface="Arial"/>
                          <a:cs typeface="Arial"/>
                        </a:rPr>
                        <a:t>explore  </a:t>
                      </a:r>
                      <a:r>
                        <a:rPr sz="900" i="1" dirty="0">
                          <a:latin typeface="Arial"/>
                          <a:cs typeface="Arial"/>
                        </a:rPr>
                        <a:t>key</a:t>
                      </a:r>
                      <a:r>
                        <a:rPr sz="900" i="1" spc="-30" dirty="0">
                          <a:latin typeface="Arial"/>
                          <a:cs typeface="Arial"/>
                        </a:rPr>
                        <a:t> </a:t>
                      </a:r>
                      <a:r>
                        <a:rPr sz="900" i="1" dirty="0">
                          <a:latin typeface="Arial"/>
                          <a:cs typeface="Arial"/>
                        </a:rPr>
                        <a:t>concepts</a:t>
                      </a:r>
                      <a:r>
                        <a:rPr sz="900" i="1" spc="-30" dirty="0">
                          <a:latin typeface="Arial"/>
                          <a:cs typeface="Arial"/>
                        </a:rPr>
                        <a:t> </a:t>
                      </a:r>
                      <a:r>
                        <a:rPr sz="900" i="1" dirty="0">
                          <a:latin typeface="Arial"/>
                          <a:cs typeface="Arial"/>
                        </a:rPr>
                        <a:t>relating  </a:t>
                      </a:r>
                      <a:r>
                        <a:rPr sz="900" i="1" spc="10" dirty="0">
                          <a:latin typeface="Arial"/>
                          <a:cs typeface="Arial"/>
                        </a:rPr>
                        <a:t>to</a:t>
                      </a:r>
                      <a:r>
                        <a:rPr sz="900" i="1" spc="-45" dirty="0">
                          <a:latin typeface="Arial"/>
                          <a:cs typeface="Arial"/>
                        </a:rPr>
                        <a:t> </a:t>
                      </a:r>
                      <a:r>
                        <a:rPr sz="900" i="1" spc="-15" dirty="0">
                          <a:latin typeface="Arial"/>
                          <a:cs typeface="Arial"/>
                        </a:rPr>
                        <a:t>online</a:t>
                      </a:r>
                      <a:r>
                        <a:rPr sz="900" i="1" spc="-45" dirty="0">
                          <a:latin typeface="Arial"/>
                          <a:cs typeface="Arial"/>
                        </a:rPr>
                        <a:t> </a:t>
                      </a:r>
                      <a:r>
                        <a:rPr sz="900" i="1" spc="-10" dirty="0">
                          <a:latin typeface="Arial"/>
                          <a:cs typeface="Arial"/>
                        </a:rPr>
                        <a:t>safety</a:t>
                      </a:r>
                      <a:r>
                        <a:rPr sz="900" i="1" spc="-45" dirty="0">
                          <a:latin typeface="Arial"/>
                          <a:cs typeface="Arial"/>
                        </a:rPr>
                        <a:t> </a:t>
                      </a:r>
                      <a:r>
                        <a:rPr sz="900" i="1" spc="-10" dirty="0">
                          <a:latin typeface="Arial"/>
                          <a:cs typeface="Arial"/>
                        </a:rPr>
                        <a:t>using </a:t>
                      </a:r>
                      <a:r>
                        <a:rPr sz="900" i="1" spc="-235" dirty="0">
                          <a:latin typeface="Arial"/>
                          <a:cs typeface="Arial"/>
                        </a:rPr>
                        <a:t> </a:t>
                      </a:r>
                      <a:r>
                        <a:rPr sz="900" i="1" spc="-10" dirty="0">
                          <a:latin typeface="Arial"/>
                          <a:cs typeface="Arial"/>
                        </a:rPr>
                        <a:t>concept </a:t>
                      </a:r>
                      <a:r>
                        <a:rPr sz="900" i="1" dirty="0">
                          <a:latin typeface="Arial"/>
                          <a:cs typeface="Arial"/>
                        </a:rPr>
                        <a:t>mapping </a:t>
                      </a:r>
                      <a:r>
                        <a:rPr sz="900" i="1" spc="5" dirty="0">
                          <a:latin typeface="Arial"/>
                          <a:cs typeface="Arial"/>
                        </a:rPr>
                        <a:t> </a:t>
                      </a:r>
                      <a:r>
                        <a:rPr sz="1350" i="1" baseline="6172" dirty="0">
                          <a:latin typeface="Arial"/>
                          <a:cs typeface="Arial"/>
                        </a:rPr>
                        <a:t>such</a:t>
                      </a:r>
                      <a:r>
                        <a:rPr sz="1350" i="1" spc="-44" baseline="6172" dirty="0">
                          <a:latin typeface="Arial"/>
                          <a:cs typeface="Arial"/>
                        </a:rPr>
                        <a:t> </a:t>
                      </a:r>
                      <a:r>
                        <a:rPr sz="1350" i="1" baseline="6172" dirty="0">
                          <a:latin typeface="Arial"/>
                          <a:cs typeface="Arial"/>
                        </a:rPr>
                        <a:t>as</a:t>
                      </a:r>
                      <a:r>
                        <a:rPr sz="1350" i="1" spc="-44" baseline="6172" dirty="0">
                          <a:latin typeface="Arial"/>
                          <a:cs typeface="Arial"/>
                        </a:rPr>
                        <a:t> </a:t>
                      </a:r>
                      <a:r>
                        <a:rPr sz="900" i="1" u="sng" dirty="0">
                          <a:uFill>
                            <a:solidFill>
                              <a:srgbClr val="000000"/>
                            </a:solidFill>
                          </a:uFill>
                          <a:latin typeface="Arial"/>
                          <a:cs typeface="Arial"/>
                          <a:hlinkClick r:id="rId5"/>
                        </a:rPr>
                        <a:t>2Connect</a:t>
                      </a:r>
                      <a:r>
                        <a:rPr sz="1350" i="1" baseline="6172" dirty="0">
                          <a:latin typeface="Arial"/>
                          <a:cs typeface="Arial"/>
                        </a:rPr>
                        <a:t>.</a:t>
                      </a:r>
                      <a:endParaRPr sz="1350" baseline="6172" dirty="0">
                        <a:latin typeface="Arial"/>
                        <a:cs typeface="Arial"/>
                      </a:endParaRPr>
                    </a:p>
                    <a:p>
                      <a:pPr algn="ctr">
                        <a:lnSpc>
                          <a:spcPts val="925"/>
                        </a:lnSpc>
                      </a:pPr>
                      <a:r>
                        <a:rPr sz="900" i="1" dirty="0">
                          <a:latin typeface="Arial"/>
                          <a:cs typeface="Arial"/>
                        </a:rPr>
                        <a:t>They</a:t>
                      </a:r>
                      <a:r>
                        <a:rPr sz="900" i="1" spc="-30" dirty="0">
                          <a:latin typeface="Arial"/>
                          <a:cs typeface="Arial"/>
                        </a:rPr>
                        <a:t> </a:t>
                      </a:r>
                      <a:r>
                        <a:rPr sz="900" i="1" dirty="0">
                          <a:latin typeface="Arial"/>
                          <a:cs typeface="Arial"/>
                        </a:rPr>
                        <a:t>can</a:t>
                      </a:r>
                      <a:r>
                        <a:rPr sz="900" i="1" spc="-30" dirty="0">
                          <a:latin typeface="Arial"/>
                          <a:cs typeface="Arial"/>
                        </a:rPr>
                        <a:t> </a:t>
                      </a:r>
                      <a:r>
                        <a:rPr sz="900" i="1" dirty="0">
                          <a:latin typeface="Arial"/>
                          <a:cs typeface="Arial"/>
                        </a:rPr>
                        <a:t>help</a:t>
                      </a:r>
                      <a:r>
                        <a:rPr sz="900" i="1" spc="-30" dirty="0">
                          <a:latin typeface="Arial"/>
                          <a:cs typeface="Arial"/>
                        </a:rPr>
                        <a:t> </a:t>
                      </a:r>
                      <a:r>
                        <a:rPr sz="900" i="1" dirty="0">
                          <a:latin typeface="Arial"/>
                          <a:cs typeface="Arial"/>
                        </a:rPr>
                        <a:t>others</a:t>
                      </a:r>
                      <a:endParaRPr sz="900" dirty="0">
                        <a:latin typeface="Arial"/>
                        <a:cs typeface="Arial"/>
                      </a:endParaRPr>
                    </a:p>
                    <a:p>
                      <a:pPr marL="163830" marR="155575" algn="ctr">
                        <a:lnSpc>
                          <a:spcPts val="1040"/>
                        </a:lnSpc>
                        <a:spcBef>
                          <a:spcPts val="50"/>
                        </a:spcBef>
                      </a:pPr>
                      <a:r>
                        <a:rPr sz="900" i="1" spc="15" dirty="0">
                          <a:latin typeface="Arial"/>
                          <a:cs typeface="Arial"/>
                        </a:rPr>
                        <a:t>to </a:t>
                      </a:r>
                      <a:r>
                        <a:rPr sz="900" i="1" spc="-5" dirty="0">
                          <a:latin typeface="Arial"/>
                          <a:cs typeface="Arial"/>
                        </a:rPr>
                        <a:t>understand </a:t>
                      </a:r>
                      <a:r>
                        <a:rPr sz="900" i="1" dirty="0">
                          <a:latin typeface="Arial"/>
                          <a:cs typeface="Arial"/>
                        </a:rPr>
                        <a:t>the </a:t>
                      </a:r>
                      <a:r>
                        <a:rPr sz="900" i="1" spc="5" dirty="0">
                          <a:latin typeface="Arial"/>
                          <a:cs typeface="Arial"/>
                        </a:rPr>
                        <a:t> </a:t>
                      </a:r>
                      <a:r>
                        <a:rPr sz="900" i="1" spc="-5" dirty="0">
                          <a:latin typeface="Arial"/>
                          <a:cs typeface="Arial"/>
                        </a:rPr>
                        <a:t>importance </a:t>
                      </a:r>
                      <a:r>
                        <a:rPr sz="900" i="1" spc="10" dirty="0">
                          <a:latin typeface="Arial"/>
                          <a:cs typeface="Arial"/>
                        </a:rPr>
                        <a:t>of </a:t>
                      </a:r>
                      <a:r>
                        <a:rPr sz="900" i="1" spc="-10" dirty="0">
                          <a:latin typeface="Arial"/>
                          <a:cs typeface="Arial"/>
                        </a:rPr>
                        <a:t>online </a:t>
                      </a:r>
                      <a:r>
                        <a:rPr sz="900" i="1" spc="-5" dirty="0">
                          <a:latin typeface="Arial"/>
                          <a:cs typeface="Arial"/>
                        </a:rPr>
                        <a:t> </a:t>
                      </a:r>
                      <a:r>
                        <a:rPr sz="900" i="1" dirty="0">
                          <a:latin typeface="Arial"/>
                          <a:cs typeface="Arial"/>
                        </a:rPr>
                        <a:t>safety.</a:t>
                      </a:r>
                      <a:r>
                        <a:rPr sz="900" i="1" spc="-30" dirty="0">
                          <a:latin typeface="Arial"/>
                          <a:cs typeface="Arial"/>
                        </a:rPr>
                        <a:t> </a:t>
                      </a:r>
                      <a:r>
                        <a:rPr sz="900" i="1" dirty="0">
                          <a:latin typeface="Arial"/>
                          <a:cs typeface="Arial"/>
                        </a:rPr>
                        <a:t>Children</a:t>
                      </a:r>
                      <a:r>
                        <a:rPr sz="900" i="1" spc="-30" dirty="0">
                          <a:latin typeface="Arial"/>
                          <a:cs typeface="Arial"/>
                        </a:rPr>
                        <a:t> </a:t>
                      </a:r>
                      <a:r>
                        <a:rPr sz="900" i="1" dirty="0">
                          <a:latin typeface="Arial"/>
                          <a:cs typeface="Arial"/>
                        </a:rPr>
                        <a:t>know  a</a:t>
                      </a:r>
                      <a:r>
                        <a:rPr sz="900" i="1" spc="-30" dirty="0">
                          <a:latin typeface="Arial"/>
                          <a:cs typeface="Arial"/>
                        </a:rPr>
                        <a:t> </a:t>
                      </a:r>
                      <a:r>
                        <a:rPr sz="900" i="1" dirty="0">
                          <a:latin typeface="Arial"/>
                          <a:cs typeface="Arial"/>
                        </a:rPr>
                        <a:t>range</a:t>
                      </a:r>
                      <a:r>
                        <a:rPr sz="900" i="1" spc="-30" dirty="0">
                          <a:latin typeface="Arial"/>
                          <a:cs typeface="Arial"/>
                        </a:rPr>
                        <a:t> </a:t>
                      </a:r>
                      <a:r>
                        <a:rPr sz="900" i="1" dirty="0">
                          <a:latin typeface="Arial"/>
                          <a:cs typeface="Arial"/>
                        </a:rPr>
                        <a:t>of</a:t>
                      </a:r>
                      <a:r>
                        <a:rPr sz="900" i="1" spc="-30" dirty="0">
                          <a:latin typeface="Arial"/>
                          <a:cs typeface="Arial"/>
                        </a:rPr>
                        <a:t> </a:t>
                      </a:r>
                      <a:r>
                        <a:rPr sz="900" i="1" dirty="0">
                          <a:latin typeface="Arial"/>
                          <a:cs typeface="Arial"/>
                        </a:rPr>
                        <a:t>ways</a:t>
                      </a:r>
                      <a:r>
                        <a:rPr sz="900" i="1" spc="-30" dirty="0">
                          <a:latin typeface="Arial"/>
                          <a:cs typeface="Arial"/>
                        </a:rPr>
                        <a:t> </a:t>
                      </a:r>
                      <a:r>
                        <a:rPr sz="900" i="1" dirty="0">
                          <a:latin typeface="Arial"/>
                          <a:cs typeface="Arial"/>
                        </a:rPr>
                        <a:t>of  </a:t>
                      </a:r>
                      <a:r>
                        <a:rPr sz="900" i="1" spc="5" dirty="0">
                          <a:latin typeface="Arial"/>
                          <a:cs typeface="Arial"/>
                        </a:rPr>
                        <a:t>reporting </a:t>
                      </a:r>
                      <a:r>
                        <a:rPr sz="900" i="1" spc="10" dirty="0">
                          <a:latin typeface="Arial"/>
                          <a:cs typeface="Arial"/>
                        </a:rPr>
                        <a:t> </a:t>
                      </a:r>
                      <a:r>
                        <a:rPr sz="900" i="1" spc="-5" dirty="0">
                          <a:latin typeface="Arial"/>
                          <a:cs typeface="Arial"/>
                        </a:rPr>
                        <a:t>inappropriate</a:t>
                      </a:r>
                      <a:r>
                        <a:rPr sz="900" i="1" spc="-50" dirty="0">
                          <a:latin typeface="Arial"/>
                          <a:cs typeface="Arial"/>
                        </a:rPr>
                        <a:t> </a:t>
                      </a:r>
                      <a:r>
                        <a:rPr sz="900" i="1" dirty="0">
                          <a:latin typeface="Arial"/>
                          <a:cs typeface="Arial"/>
                        </a:rPr>
                        <a:t>content </a:t>
                      </a:r>
                      <a:r>
                        <a:rPr sz="900" i="1" spc="-235" dirty="0">
                          <a:latin typeface="Arial"/>
                          <a:cs typeface="Arial"/>
                        </a:rPr>
                        <a:t> </a:t>
                      </a:r>
                      <a:r>
                        <a:rPr sz="900" i="1" spc="-15" dirty="0">
                          <a:latin typeface="Arial"/>
                          <a:cs typeface="Arial"/>
                        </a:rPr>
                        <a:t>and</a:t>
                      </a:r>
                      <a:r>
                        <a:rPr sz="900" i="1" spc="-35" dirty="0">
                          <a:latin typeface="Arial"/>
                          <a:cs typeface="Arial"/>
                        </a:rPr>
                        <a:t> </a:t>
                      </a:r>
                      <a:r>
                        <a:rPr sz="900" i="1" spc="-10" dirty="0">
                          <a:latin typeface="Arial"/>
                          <a:cs typeface="Arial"/>
                        </a:rPr>
                        <a:t>contact.</a:t>
                      </a:r>
                      <a:endParaRPr sz="900" dirty="0">
                        <a:latin typeface="Arial"/>
                        <a:cs typeface="Arial"/>
                      </a:endParaRPr>
                    </a:p>
                  </a:txBody>
                  <a:tcPr marL="0" marR="0" marT="87630" marB="0">
                    <a:lnL w="38100">
                      <a:solidFill>
                        <a:srgbClr val="FFFFFF"/>
                      </a:solidFill>
                      <a:prstDash val="solid"/>
                    </a:lnL>
                    <a:lnR w="38100">
                      <a:solidFill>
                        <a:srgbClr val="FFFFFF"/>
                      </a:solidFill>
                      <a:prstDash val="solid"/>
                    </a:lnR>
                    <a:lnT w="38100">
                      <a:solidFill>
                        <a:srgbClr val="FFFFFF"/>
                      </a:solidFill>
                      <a:prstDash val="solid"/>
                    </a:lnT>
                    <a:lnB w="38100">
                      <a:solidFill>
                        <a:srgbClr val="FFFFFF"/>
                      </a:solidFill>
                      <a:prstDash val="solid"/>
                    </a:lnB>
                    <a:solidFill>
                      <a:srgbClr val="ED9BA4"/>
                    </a:solidFill>
                  </a:tcPr>
                </a:tc>
                <a:extLst>
                  <a:ext uri="{0D108BD9-81ED-4DB2-BD59-A6C34878D82A}">
                    <a16:rowId xmlns:a16="http://schemas.microsoft.com/office/drawing/2014/main" val="10002"/>
                  </a:ext>
                </a:extLst>
              </a:tr>
            </a:tbl>
          </a:graphicData>
        </a:graphic>
      </p:graphicFrame>
      <p:sp>
        <p:nvSpPr>
          <p:cNvPr id="3" name="object 3"/>
          <p:cNvSpPr txBox="1"/>
          <p:nvPr/>
        </p:nvSpPr>
        <p:spPr>
          <a:xfrm>
            <a:off x="275300" y="277538"/>
            <a:ext cx="2708910" cy="513080"/>
          </a:xfrm>
          <a:prstGeom prst="rect">
            <a:avLst/>
          </a:prstGeom>
        </p:spPr>
        <p:txBody>
          <a:bodyPr vert="horz" wrap="square" lIns="0" tIns="12700" rIns="0" bIns="0" rtlCol="0">
            <a:spAutoFit/>
          </a:bodyPr>
          <a:lstStyle/>
          <a:p>
            <a:pPr marL="12700">
              <a:lnSpc>
                <a:spcPct val="100000"/>
              </a:lnSpc>
              <a:spcBef>
                <a:spcPts val="100"/>
              </a:spcBef>
            </a:pPr>
            <a:r>
              <a:rPr sz="1600" b="1" spc="5" dirty="0">
                <a:solidFill>
                  <a:srgbClr val="8A52A1"/>
                </a:solidFill>
                <a:latin typeface="Arial"/>
                <a:cs typeface="Arial"/>
              </a:rPr>
              <a:t>Computing</a:t>
            </a:r>
            <a:r>
              <a:rPr sz="1600" b="1" spc="-30" dirty="0">
                <a:solidFill>
                  <a:srgbClr val="8A52A1"/>
                </a:solidFill>
                <a:latin typeface="Arial"/>
                <a:cs typeface="Arial"/>
              </a:rPr>
              <a:t> </a:t>
            </a:r>
            <a:r>
              <a:rPr sz="1600" b="1" spc="-20" dirty="0">
                <a:solidFill>
                  <a:srgbClr val="8A52A1"/>
                </a:solidFill>
                <a:latin typeface="Arial"/>
                <a:cs typeface="Arial"/>
              </a:rPr>
              <a:t>Progression</a:t>
            </a:r>
            <a:endParaRPr sz="1600" dirty="0">
              <a:latin typeface="Arial"/>
              <a:cs typeface="Arial"/>
            </a:endParaRPr>
          </a:p>
          <a:p>
            <a:pPr marL="12700">
              <a:lnSpc>
                <a:spcPct val="100000"/>
              </a:lnSpc>
            </a:pPr>
            <a:endParaRPr lang="en-US" sz="1600" b="1" spc="-20" dirty="0">
              <a:solidFill>
                <a:srgbClr val="8A52A1"/>
              </a:solidFill>
              <a:latin typeface="Arial"/>
              <a:cs typeface="Arial"/>
            </a:endParaRPr>
          </a:p>
        </p:txBody>
      </p:sp>
      <p:grpSp>
        <p:nvGrpSpPr>
          <p:cNvPr id="4" name="object 4"/>
          <p:cNvGrpSpPr/>
          <p:nvPr/>
        </p:nvGrpSpPr>
        <p:grpSpPr>
          <a:xfrm>
            <a:off x="9832499" y="288005"/>
            <a:ext cx="571500" cy="571500"/>
            <a:chOff x="9832499" y="288005"/>
            <a:chExt cx="571500" cy="571500"/>
          </a:xfrm>
        </p:grpSpPr>
        <p:sp>
          <p:nvSpPr>
            <p:cNvPr id="5" name="object 5"/>
            <p:cNvSpPr/>
            <p:nvPr/>
          </p:nvSpPr>
          <p:spPr>
            <a:xfrm>
              <a:off x="9832499" y="288005"/>
              <a:ext cx="571500" cy="571500"/>
            </a:xfrm>
            <a:custGeom>
              <a:avLst/>
              <a:gdLst/>
              <a:ahLst/>
              <a:cxnLst/>
              <a:rect l="l" t="t" r="r" b="b"/>
              <a:pathLst>
                <a:path w="571500" h="571500">
                  <a:moveTo>
                    <a:pt x="285750" y="0"/>
                  </a:moveTo>
                  <a:lnTo>
                    <a:pt x="239401" y="3740"/>
                  </a:lnTo>
                  <a:lnTo>
                    <a:pt x="195432" y="14568"/>
                  </a:lnTo>
                  <a:lnTo>
                    <a:pt x="154433" y="31895"/>
                  </a:lnTo>
                  <a:lnTo>
                    <a:pt x="116991" y="55134"/>
                  </a:lnTo>
                  <a:lnTo>
                    <a:pt x="83696" y="83696"/>
                  </a:lnTo>
                  <a:lnTo>
                    <a:pt x="55134" y="116991"/>
                  </a:lnTo>
                  <a:lnTo>
                    <a:pt x="31895" y="154433"/>
                  </a:lnTo>
                  <a:lnTo>
                    <a:pt x="14568" y="195432"/>
                  </a:lnTo>
                  <a:lnTo>
                    <a:pt x="3740" y="239401"/>
                  </a:lnTo>
                  <a:lnTo>
                    <a:pt x="0" y="285749"/>
                  </a:lnTo>
                  <a:lnTo>
                    <a:pt x="3740" y="332098"/>
                  </a:lnTo>
                  <a:lnTo>
                    <a:pt x="14576" y="376087"/>
                  </a:lnTo>
                  <a:lnTo>
                    <a:pt x="31895" y="417066"/>
                  </a:lnTo>
                  <a:lnTo>
                    <a:pt x="55134" y="454508"/>
                  </a:lnTo>
                  <a:lnTo>
                    <a:pt x="83696" y="487803"/>
                  </a:lnTo>
                  <a:lnTo>
                    <a:pt x="116991" y="516365"/>
                  </a:lnTo>
                  <a:lnTo>
                    <a:pt x="154433" y="539604"/>
                  </a:lnTo>
                  <a:lnTo>
                    <a:pt x="195432" y="556931"/>
                  </a:lnTo>
                  <a:lnTo>
                    <a:pt x="239401" y="567759"/>
                  </a:lnTo>
                  <a:lnTo>
                    <a:pt x="285750" y="571499"/>
                  </a:lnTo>
                  <a:lnTo>
                    <a:pt x="332098" y="567759"/>
                  </a:lnTo>
                  <a:lnTo>
                    <a:pt x="376067" y="556931"/>
                  </a:lnTo>
                  <a:lnTo>
                    <a:pt x="404490" y="544918"/>
                  </a:lnTo>
                  <a:lnTo>
                    <a:pt x="285750" y="544918"/>
                  </a:lnTo>
                  <a:lnTo>
                    <a:pt x="239225" y="540735"/>
                  </a:lnTo>
                  <a:lnTo>
                    <a:pt x="195412" y="528677"/>
                  </a:lnTo>
                  <a:lnTo>
                    <a:pt x="155046" y="509482"/>
                  </a:lnTo>
                  <a:lnTo>
                    <a:pt x="118867" y="483888"/>
                  </a:lnTo>
                  <a:lnTo>
                    <a:pt x="87611" y="452632"/>
                  </a:lnTo>
                  <a:lnTo>
                    <a:pt x="62017" y="416453"/>
                  </a:lnTo>
                  <a:lnTo>
                    <a:pt x="42816" y="376067"/>
                  </a:lnTo>
                  <a:lnTo>
                    <a:pt x="30764" y="332274"/>
                  </a:lnTo>
                  <a:lnTo>
                    <a:pt x="26581" y="285749"/>
                  </a:lnTo>
                  <a:lnTo>
                    <a:pt x="30764" y="239225"/>
                  </a:lnTo>
                  <a:lnTo>
                    <a:pt x="42822" y="195412"/>
                  </a:lnTo>
                  <a:lnTo>
                    <a:pt x="62017" y="155046"/>
                  </a:lnTo>
                  <a:lnTo>
                    <a:pt x="87611" y="118867"/>
                  </a:lnTo>
                  <a:lnTo>
                    <a:pt x="118867" y="87611"/>
                  </a:lnTo>
                  <a:lnTo>
                    <a:pt x="155046" y="62017"/>
                  </a:lnTo>
                  <a:lnTo>
                    <a:pt x="195412" y="42822"/>
                  </a:lnTo>
                  <a:lnTo>
                    <a:pt x="239225" y="30764"/>
                  </a:lnTo>
                  <a:lnTo>
                    <a:pt x="285750" y="26581"/>
                  </a:lnTo>
                  <a:lnTo>
                    <a:pt x="404490" y="26581"/>
                  </a:lnTo>
                  <a:lnTo>
                    <a:pt x="376067" y="14568"/>
                  </a:lnTo>
                  <a:lnTo>
                    <a:pt x="332098" y="3740"/>
                  </a:lnTo>
                  <a:lnTo>
                    <a:pt x="285750" y="0"/>
                  </a:lnTo>
                  <a:close/>
                </a:path>
                <a:path w="571500" h="571500">
                  <a:moveTo>
                    <a:pt x="404490" y="26581"/>
                  </a:moveTo>
                  <a:lnTo>
                    <a:pt x="285750" y="26581"/>
                  </a:lnTo>
                  <a:lnTo>
                    <a:pt x="332274" y="30764"/>
                  </a:lnTo>
                  <a:lnTo>
                    <a:pt x="376087" y="42822"/>
                  </a:lnTo>
                  <a:lnTo>
                    <a:pt x="416453" y="62017"/>
                  </a:lnTo>
                  <a:lnTo>
                    <a:pt x="452632" y="87611"/>
                  </a:lnTo>
                  <a:lnTo>
                    <a:pt x="483888" y="118867"/>
                  </a:lnTo>
                  <a:lnTo>
                    <a:pt x="509482" y="155046"/>
                  </a:lnTo>
                  <a:lnTo>
                    <a:pt x="528683" y="195432"/>
                  </a:lnTo>
                  <a:lnTo>
                    <a:pt x="540735" y="239225"/>
                  </a:lnTo>
                  <a:lnTo>
                    <a:pt x="544918" y="285749"/>
                  </a:lnTo>
                  <a:lnTo>
                    <a:pt x="540735" y="332274"/>
                  </a:lnTo>
                  <a:lnTo>
                    <a:pt x="528677" y="376087"/>
                  </a:lnTo>
                  <a:lnTo>
                    <a:pt x="509482" y="416453"/>
                  </a:lnTo>
                  <a:lnTo>
                    <a:pt x="483888" y="452632"/>
                  </a:lnTo>
                  <a:lnTo>
                    <a:pt x="452632" y="483888"/>
                  </a:lnTo>
                  <a:lnTo>
                    <a:pt x="416453" y="509482"/>
                  </a:lnTo>
                  <a:lnTo>
                    <a:pt x="376087" y="528677"/>
                  </a:lnTo>
                  <a:lnTo>
                    <a:pt x="332274" y="540735"/>
                  </a:lnTo>
                  <a:lnTo>
                    <a:pt x="285750" y="544918"/>
                  </a:lnTo>
                  <a:lnTo>
                    <a:pt x="404490" y="544918"/>
                  </a:lnTo>
                  <a:lnTo>
                    <a:pt x="454508" y="516365"/>
                  </a:lnTo>
                  <a:lnTo>
                    <a:pt x="487803" y="487803"/>
                  </a:lnTo>
                  <a:lnTo>
                    <a:pt x="516365" y="454508"/>
                  </a:lnTo>
                  <a:lnTo>
                    <a:pt x="539604" y="417066"/>
                  </a:lnTo>
                  <a:lnTo>
                    <a:pt x="556931" y="376067"/>
                  </a:lnTo>
                  <a:lnTo>
                    <a:pt x="567759" y="332098"/>
                  </a:lnTo>
                  <a:lnTo>
                    <a:pt x="571500" y="285749"/>
                  </a:lnTo>
                  <a:lnTo>
                    <a:pt x="567759" y="239401"/>
                  </a:lnTo>
                  <a:lnTo>
                    <a:pt x="556923" y="195412"/>
                  </a:lnTo>
                  <a:lnTo>
                    <a:pt x="539604" y="154433"/>
                  </a:lnTo>
                  <a:lnTo>
                    <a:pt x="516365" y="116991"/>
                  </a:lnTo>
                  <a:lnTo>
                    <a:pt x="487803" y="83696"/>
                  </a:lnTo>
                  <a:lnTo>
                    <a:pt x="454508" y="55134"/>
                  </a:lnTo>
                  <a:lnTo>
                    <a:pt x="417066" y="31895"/>
                  </a:lnTo>
                  <a:lnTo>
                    <a:pt x="404490" y="26581"/>
                  </a:lnTo>
                  <a:close/>
                </a:path>
              </a:pathLst>
            </a:custGeom>
            <a:solidFill>
              <a:srgbClr val="128770"/>
            </a:solidFill>
          </p:spPr>
          <p:txBody>
            <a:bodyPr wrap="square" lIns="0" tIns="0" rIns="0" bIns="0" rtlCol="0"/>
            <a:lstStyle/>
            <a:p>
              <a:endParaRPr/>
            </a:p>
          </p:txBody>
        </p:sp>
        <p:sp>
          <p:nvSpPr>
            <p:cNvPr id="6" name="object 6"/>
            <p:cNvSpPr/>
            <p:nvPr/>
          </p:nvSpPr>
          <p:spPr>
            <a:xfrm>
              <a:off x="9911060" y="354462"/>
              <a:ext cx="414655" cy="412115"/>
            </a:xfrm>
            <a:custGeom>
              <a:avLst/>
              <a:gdLst/>
              <a:ahLst/>
              <a:cxnLst/>
              <a:rect l="l" t="t" r="r" b="b"/>
              <a:pathLst>
                <a:path w="414654" h="412115">
                  <a:moveTo>
                    <a:pt x="213626" y="0"/>
                  </a:moveTo>
                  <a:lnTo>
                    <a:pt x="200748" y="0"/>
                  </a:lnTo>
                  <a:lnTo>
                    <a:pt x="195008" y="3708"/>
                  </a:lnTo>
                  <a:lnTo>
                    <a:pt x="137833" y="125183"/>
                  </a:lnTo>
                  <a:lnTo>
                    <a:pt x="136893" y="125933"/>
                  </a:lnTo>
                  <a:lnTo>
                    <a:pt x="9232" y="145389"/>
                  </a:lnTo>
                  <a:lnTo>
                    <a:pt x="4127" y="149745"/>
                  </a:lnTo>
                  <a:lnTo>
                    <a:pt x="0" y="162090"/>
                  </a:lnTo>
                  <a:lnTo>
                    <a:pt x="1536" y="168897"/>
                  </a:lnTo>
                  <a:lnTo>
                    <a:pt x="94119" y="263550"/>
                  </a:lnTo>
                  <a:lnTo>
                    <a:pt x="94526" y="264909"/>
                  </a:lnTo>
                  <a:lnTo>
                    <a:pt x="72910" y="397090"/>
                  </a:lnTo>
                  <a:lnTo>
                    <a:pt x="74320" y="402234"/>
                  </a:lnTo>
                  <a:lnTo>
                    <a:pt x="80797" y="409854"/>
                  </a:lnTo>
                  <a:lnTo>
                    <a:pt x="85382" y="412013"/>
                  </a:lnTo>
                  <a:lnTo>
                    <a:pt x="92913" y="412013"/>
                  </a:lnTo>
                  <a:lnTo>
                    <a:pt x="95554" y="411314"/>
                  </a:lnTo>
                  <a:lnTo>
                    <a:pt x="206197" y="350329"/>
                  </a:lnTo>
                  <a:lnTo>
                    <a:pt x="207695" y="350189"/>
                  </a:lnTo>
                  <a:lnTo>
                    <a:pt x="318820" y="411314"/>
                  </a:lnTo>
                  <a:lnTo>
                    <a:pt x="321462" y="412013"/>
                  </a:lnTo>
                  <a:lnTo>
                    <a:pt x="324205" y="412013"/>
                  </a:lnTo>
                  <a:lnTo>
                    <a:pt x="329006" y="412013"/>
                  </a:lnTo>
                  <a:lnTo>
                    <a:pt x="333590" y="409854"/>
                  </a:lnTo>
                  <a:lnTo>
                    <a:pt x="340067" y="402234"/>
                  </a:lnTo>
                  <a:lnTo>
                    <a:pt x="341464" y="397090"/>
                  </a:lnTo>
                  <a:lnTo>
                    <a:pt x="319836" y="264909"/>
                  </a:lnTo>
                  <a:lnTo>
                    <a:pt x="320243" y="263550"/>
                  </a:lnTo>
                  <a:lnTo>
                    <a:pt x="412826" y="168897"/>
                  </a:lnTo>
                  <a:lnTo>
                    <a:pt x="414375" y="162102"/>
                  </a:lnTo>
                  <a:lnTo>
                    <a:pt x="410235" y="149758"/>
                  </a:lnTo>
                  <a:lnTo>
                    <a:pt x="405155" y="145389"/>
                  </a:lnTo>
                  <a:lnTo>
                    <a:pt x="277482" y="125933"/>
                  </a:lnTo>
                  <a:lnTo>
                    <a:pt x="276542" y="125183"/>
                  </a:lnTo>
                  <a:lnTo>
                    <a:pt x="219367" y="3708"/>
                  </a:lnTo>
                  <a:lnTo>
                    <a:pt x="213626" y="0"/>
                  </a:lnTo>
                  <a:close/>
                </a:path>
              </a:pathLst>
            </a:custGeom>
            <a:solidFill>
              <a:srgbClr val="19BD9C"/>
            </a:solidFill>
          </p:spPr>
          <p:txBody>
            <a:bodyPr wrap="square" lIns="0" tIns="0" rIns="0" bIns="0" rtlCol="0"/>
            <a:lstStyle/>
            <a:p>
              <a:endParaRPr/>
            </a:p>
          </p:txBody>
        </p:sp>
        <p:sp>
          <p:nvSpPr>
            <p:cNvPr id="7" name="object 7"/>
            <p:cNvSpPr/>
            <p:nvPr/>
          </p:nvSpPr>
          <p:spPr>
            <a:xfrm>
              <a:off x="9905621" y="347806"/>
              <a:ext cx="425450" cy="425450"/>
            </a:xfrm>
            <a:custGeom>
              <a:avLst/>
              <a:gdLst/>
              <a:ahLst/>
              <a:cxnLst/>
              <a:rect l="l" t="t" r="r" b="b"/>
              <a:pathLst>
                <a:path w="425450" h="425450">
                  <a:moveTo>
                    <a:pt x="221670" y="0"/>
                  </a:moveTo>
                  <a:lnTo>
                    <a:pt x="203585" y="0"/>
                  </a:lnTo>
                  <a:lnTo>
                    <a:pt x="195533" y="5168"/>
                  </a:lnTo>
                  <a:lnTo>
                    <a:pt x="138459" y="126466"/>
                  </a:lnTo>
                  <a:lnTo>
                    <a:pt x="11193" y="145859"/>
                  </a:lnTo>
                  <a:lnTo>
                    <a:pt x="4068" y="151930"/>
                  </a:lnTo>
                  <a:lnTo>
                    <a:pt x="1236" y="160375"/>
                  </a:lnTo>
                  <a:lnTo>
                    <a:pt x="0" y="166943"/>
                  </a:lnTo>
                  <a:lnTo>
                    <a:pt x="564" y="173443"/>
                  </a:lnTo>
                  <a:lnTo>
                    <a:pt x="2856" y="179535"/>
                  </a:lnTo>
                  <a:lnTo>
                    <a:pt x="6799" y="184873"/>
                  </a:lnTo>
                  <a:lnTo>
                    <a:pt x="93006" y="272999"/>
                  </a:lnTo>
                  <a:lnTo>
                    <a:pt x="71480" y="404609"/>
                  </a:lnTo>
                  <a:lnTo>
                    <a:pt x="73423" y="411708"/>
                  </a:lnTo>
                  <a:lnTo>
                    <a:pt x="82427" y="422300"/>
                  </a:lnTo>
                  <a:lnTo>
                    <a:pt x="88853" y="425310"/>
                  </a:lnTo>
                  <a:lnTo>
                    <a:pt x="99432" y="425310"/>
                  </a:lnTo>
                  <a:lnTo>
                    <a:pt x="103268" y="424307"/>
                  </a:lnTo>
                  <a:lnTo>
                    <a:pt x="125568" y="412013"/>
                  </a:lnTo>
                  <a:lnTo>
                    <a:pt x="89768" y="412013"/>
                  </a:lnTo>
                  <a:lnTo>
                    <a:pt x="84637" y="406514"/>
                  </a:lnTo>
                  <a:lnTo>
                    <a:pt x="106875" y="270535"/>
                  </a:lnTo>
                  <a:lnTo>
                    <a:pt x="105795" y="267068"/>
                  </a:lnTo>
                  <a:lnTo>
                    <a:pt x="10355" y="169506"/>
                  </a:lnTo>
                  <a:lnTo>
                    <a:pt x="13644" y="158927"/>
                  </a:lnTo>
                  <a:lnTo>
                    <a:pt x="145521" y="138823"/>
                  </a:lnTo>
                  <a:lnTo>
                    <a:pt x="148340" y="136677"/>
                  </a:lnTo>
                  <a:lnTo>
                    <a:pt x="205490" y="15252"/>
                  </a:lnTo>
                  <a:lnTo>
                    <a:pt x="209059" y="13296"/>
                  </a:lnTo>
                  <a:lnTo>
                    <a:pt x="233546" y="13296"/>
                  </a:lnTo>
                  <a:lnTo>
                    <a:pt x="229722" y="5168"/>
                  </a:lnTo>
                  <a:lnTo>
                    <a:pt x="221670" y="0"/>
                  </a:lnTo>
                  <a:close/>
                </a:path>
                <a:path w="425450" h="425450">
                  <a:moveTo>
                    <a:pt x="240173" y="364020"/>
                  </a:moveTo>
                  <a:lnTo>
                    <a:pt x="212627" y="364020"/>
                  </a:lnTo>
                  <a:lnTo>
                    <a:pt x="321987" y="424307"/>
                  </a:lnTo>
                  <a:lnTo>
                    <a:pt x="325823" y="425310"/>
                  </a:lnTo>
                  <a:lnTo>
                    <a:pt x="336402" y="425310"/>
                  </a:lnTo>
                  <a:lnTo>
                    <a:pt x="342828" y="422300"/>
                  </a:lnTo>
                  <a:lnTo>
                    <a:pt x="351573" y="412013"/>
                  </a:lnTo>
                  <a:lnTo>
                    <a:pt x="328109" y="412013"/>
                  </a:lnTo>
                  <a:lnTo>
                    <a:pt x="326521" y="411632"/>
                  </a:lnTo>
                  <a:lnTo>
                    <a:pt x="240173" y="364020"/>
                  </a:lnTo>
                  <a:close/>
                </a:path>
                <a:path w="425450" h="425450">
                  <a:moveTo>
                    <a:pt x="214228" y="350202"/>
                  </a:moveTo>
                  <a:lnTo>
                    <a:pt x="211027" y="350202"/>
                  </a:lnTo>
                  <a:lnTo>
                    <a:pt x="209427" y="350596"/>
                  </a:lnTo>
                  <a:lnTo>
                    <a:pt x="98734" y="411632"/>
                  </a:lnTo>
                  <a:lnTo>
                    <a:pt x="97146" y="412013"/>
                  </a:lnTo>
                  <a:lnTo>
                    <a:pt x="125568" y="412013"/>
                  </a:lnTo>
                  <a:lnTo>
                    <a:pt x="212627" y="364020"/>
                  </a:lnTo>
                  <a:lnTo>
                    <a:pt x="240173" y="364020"/>
                  </a:lnTo>
                  <a:lnTo>
                    <a:pt x="215828" y="350596"/>
                  </a:lnTo>
                  <a:lnTo>
                    <a:pt x="214228" y="350202"/>
                  </a:lnTo>
                  <a:close/>
                </a:path>
                <a:path w="425450" h="425450">
                  <a:moveTo>
                    <a:pt x="233546" y="13296"/>
                  </a:moveTo>
                  <a:lnTo>
                    <a:pt x="216196" y="13296"/>
                  </a:lnTo>
                  <a:lnTo>
                    <a:pt x="219765" y="15252"/>
                  </a:lnTo>
                  <a:lnTo>
                    <a:pt x="276915" y="136677"/>
                  </a:lnTo>
                  <a:lnTo>
                    <a:pt x="279734" y="138823"/>
                  </a:lnTo>
                  <a:lnTo>
                    <a:pt x="411624" y="158927"/>
                  </a:lnTo>
                  <a:lnTo>
                    <a:pt x="414900" y="169506"/>
                  </a:lnTo>
                  <a:lnTo>
                    <a:pt x="319460" y="267068"/>
                  </a:lnTo>
                  <a:lnTo>
                    <a:pt x="318380" y="270535"/>
                  </a:lnTo>
                  <a:lnTo>
                    <a:pt x="340618" y="406514"/>
                  </a:lnTo>
                  <a:lnTo>
                    <a:pt x="335475" y="412013"/>
                  </a:lnTo>
                  <a:lnTo>
                    <a:pt x="351573" y="412013"/>
                  </a:lnTo>
                  <a:lnTo>
                    <a:pt x="351832" y="411708"/>
                  </a:lnTo>
                  <a:lnTo>
                    <a:pt x="353775" y="404609"/>
                  </a:lnTo>
                  <a:lnTo>
                    <a:pt x="332249" y="272999"/>
                  </a:lnTo>
                  <a:lnTo>
                    <a:pt x="418456" y="184873"/>
                  </a:lnTo>
                  <a:lnTo>
                    <a:pt x="422399" y="179535"/>
                  </a:lnTo>
                  <a:lnTo>
                    <a:pt x="424690" y="173443"/>
                  </a:lnTo>
                  <a:lnTo>
                    <a:pt x="425255" y="166943"/>
                  </a:lnTo>
                  <a:lnTo>
                    <a:pt x="424019" y="160375"/>
                  </a:lnTo>
                  <a:lnTo>
                    <a:pt x="421187" y="151917"/>
                  </a:lnTo>
                  <a:lnTo>
                    <a:pt x="414062" y="145859"/>
                  </a:lnTo>
                  <a:lnTo>
                    <a:pt x="286795" y="126466"/>
                  </a:lnTo>
                  <a:lnTo>
                    <a:pt x="233546" y="13296"/>
                  </a:lnTo>
                  <a:close/>
                </a:path>
              </a:pathLst>
            </a:custGeom>
            <a:solidFill>
              <a:srgbClr val="128770"/>
            </a:solidFill>
          </p:spPr>
          <p:txBody>
            <a:bodyPr wrap="square" lIns="0" tIns="0" rIns="0" bIns="0" rtlCol="0"/>
            <a:lstStyle/>
            <a:p>
              <a:endParaRPr/>
            </a:p>
          </p:txBody>
        </p:sp>
      </p:grpSp>
      <p:sp>
        <p:nvSpPr>
          <p:cNvPr id="8" name="object 8"/>
          <p:cNvSpPr txBox="1"/>
          <p:nvPr/>
        </p:nvSpPr>
        <p:spPr>
          <a:xfrm>
            <a:off x="9976540" y="465659"/>
            <a:ext cx="269240" cy="222885"/>
          </a:xfrm>
          <a:prstGeom prst="rect">
            <a:avLst/>
          </a:prstGeom>
        </p:spPr>
        <p:txBody>
          <a:bodyPr vert="horz" wrap="square" lIns="0" tIns="11430" rIns="0" bIns="0" rtlCol="0">
            <a:spAutoFit/>
          </a:bodyPr>
          <a:lstStyle/>
          <a:p>
            <a:pPr marL="12700">
              <a:lnSpc>
                <a:spcPct val="100000"/>
              </a:lnSpc>
              <a:spcBef>
                <a:spcPts val="90"/>
              </a:spcBef>
            </a:pPr>
            <a:r>
              <a:rPr sz="1300" b="1" spc="-5" dirty="0">
                <a:solidFill>
                  <a:srgbClr val="FFFFFF"/>
                </a:solidFill>
                <a:latin typeface="Arial"/>
                <a:cs typeface="Arial"/>
              </a:rPr>
              <a:t>Y</a:t>
            </a:r>
            <a:r>
              <a:rPr sz="1300" b="1" spc="-25" dirty="0">
                <a:solidFill>
                  <a:srgbClr val="FFFFFF"/>
                </a:solidFill>
                <a:latin typeface="Arial"/>
                <a:cs typeface="Arial"/>
              </a:rPr>
              <a:t> </a:t>
            </a:r>
            <a:r>
              <a:rPr sz="1300" b="1" spc="-5" dirty="0">
                <a:solidFill>
                  <a:srgbClr val="FFFFFF"/>
                </a:solidFill>
                <a:latin typeface="Arial"/>
                <a:cs typeface="Arial"/>
              </a:rPr>
              <a:t>4</a:t>
            </a:r>
            <a:endParaRPr sz="1300">
              <a:latin typeface="Arial"/>
              <a:cs typeface="Arial"/>
            </a:endParaRPr>
          </a:p>
        </p:txBody>
      </p:sp>
      <p:sp>
        <p:nvSpPr>
          <p:cNvPr id="9" name="object 9"/>
          <p:cNvSpPr/>
          <p:nvPr/>
        </p:nvSpPr>
        <p:spPr>
          <a:xfrm>
            <a:off x="307225" y="1201559"/>
            <a:ext cx="234315" cy="2075814"/>
          </a:xfrm>
          <a:custGeom>
            <a:avLst/>
            <a:gdLst/>
            <a:ahLst/>
            <a:cxnLst/>
            <a:rect l="l" t="t" r="r" b="b"/>
            <a:pathLst>
              <a:path w="234315" h="2075814">
                <a:moveTo>
                  <a:pt x="233997" y="0"/>
                </a:moveTo>
                <a:lnTo>
                  <a:pt x="0" y="0"/>
                </a:lnTo>
                <a:lnTo>
                  <a:pt x="0" y="2075294"/>
                </a:lnTo>
                <a:lnTo>
                  <a:pt x="233997" y="2075294"/>
                </a:lnTo>
                <a:lnTo>
                  <a:pt x="233997" y="0"/>
                </a:lnTo>
                <a:close/>
              </a:path>
            </a:pathLst>
          </a:custGeom>
          <a:solidFill>
            <a:srgbClr val="8A52A1"/>
          </a:solidFill>
        </p:spPr>
        <p:txBody>
          <a:bodyPr wrap="square" lIns="0" tIns="0" rIns="0" bIns="0" rtlCol="0"/>
          <a:lstStyle/>
          <a:p>
            <a:endParaRPr/>
          </a:p>
        </p:txBody>
      </p:sp>
      <p:sp>
        <p:nvSpPr>
          <p:cNvPr id="10" name="object 10"/>
          <p:cNvSpPr txBox="1"/>
          <p:nvPr/>
        </p:nvSpPr>
        <p:spPr>
          <a:xfrm>
            <a:off x="338969" y="1940018"/>
            <a:ext cx="181610" cy="598805"/>
          </a:xfrm>
          <a:prstGeom prst="rect">
            <a:avLst/>
          </a:prstGeom>
        </p:spPr>
        <p:txBody>
          <a:bodyPr vert="vert270" wrap="square" lIns="0" tIns="13970" rIns="0" bIns="0" rtlCol="0">
            <a:spAutoFit/>
          </a:bodyPr>
          <a:lstStyle/>
          <a:p>
            <a:pPr marL="12700">
              <a:lnSpc>
                <a:spcPct val="100000"/>
              </a:lnSpc>
              <a:spcBef>
                <a:spcPts val="110"/>
              </a:spcBef>
            </a:pPr>
            <a:r>
              <a:rPr sz="900" b="1" dirty="0">
                <a:solidFill>
                  <a:srgbClr val="FFFFFF"/>
                </a:solidFill>
                <a:latin typeface="Arial"/>
                <a:cs typeface="Arial"/>
              </a:rPr>
              <a:t>S</a:t>
            </a:r>
            <a:r>
              <a:rPr sz="900" b="1" spc="15" dirty="0">
                <a:solidFill>
                  <a:srgbClr val="FFFFFF"/>
                </a:solidFill>
                <a:latin typeface="Arial"/>
                <a:cs typeface="Arial"/>
              </a:rPr>
              <a:t>t</a:t>
            </a:r>
            <a:r>
              <a:rPr sz="900" b="1" spc="10" dirty="0">
                <a:solidFill>
                  <a:srgbClr val="FFFFFF"/>
                </a:solidFill>
                <a:latin typeface="Arial"/>
                <a:cs typeface="Arial"/>
              </a:rPr>
              <a:t>a</a:t>
            </a:r>
            <a:r>
              <a:rPr sz="900" b="1" spc="5" dirty="0">
                <a:solidFill>
                  <a:srgbClr val="FFFFFF"/>
                </a:solidFill>
                <a:latin typeface="Arial"/>
                <a:cs typeface="Arial"/>
              </a:rPr>
              <a:t>t</a:t>
            </a:r>
            <a:r>
              <a:rPr sz="900" b="1" spc="15" dirty="0">
                <a:solidFill>
                  <a:srgbClr val="FFFFFF"/>
                </a:solidFill>
                <a:latin typeface="Arial"/>
                <a:cs typeface="Arial"/>
              </a:rPr>
              <a:t>e</a:t>
            </a:r>
            <a:r>
              <a:rPr sz="900" b="1" spc="10" dirty="0">
                <a:solidFill>
                  <a:srgbClr val="FFFFFF"/>
                </a:solidFill>
                <a:latin typeface="Arial"/>
                <a:cs typeface="Arial"/>
              </a:rPr>
              <a:t>m</a:t>
            </a:r>
            <a:r>
              <a:rPr sz="900" b="1" spc="15" dirty="0">
                <a:solidFill>
                  <a:srgbClr val="FFFFFF"/>
                </a:solidFill>
                <a:latin typeface="Arial"/>
                <a:cs typeface="Arial"/>
              </a:rPr>
              <a:t>e</a:t>
            </a:r>
            <a:r>
              <a:rPr sz="900" b="1" spc="10" dirty="0">
                <a:solidFill>
                  <a:srgbClr val="FFFFFF"/>
                </a:solidFill>
                <a:latin typeface="Arial"/>
                <a:cs typeface="Arial"/>
              </a:rPr>
              <a:t>n</a:t>
            </a:r>
            <a:r>
              <a:rPr sz="900" b="1" dirty="0">
                <a:solidFill>
                  <a:srgbClr val="FFFFFF"/>
                </a:solidFill>
                <a:latin typeface="Arial"/>
                <a:cs typeface="Arial"/>
              </a:rPr>
              <a:t>t</a:t>
            </a:r>
            <a:endParaRPr sz="900">
              <a:latin typeface="Arial"/>
              <a:cs typeface="Arial"/>
            </a:endParaRPr>
          </a:p>
        </p:txBody>
      </p:sp>
      <p:grpSp>
        <p:nvGrpSpPr>
          <p:cNvPr id="11" name="object 11"/>
          <p:cNvGrpSpPr/>
          <p:nvPr/>
        </p:nvGrpSpPr>
        <p:grpSpPr>
          <a:xfrm>
            <a:off x="300875" y="1195209"/>
            <a:ext cx="247015" cy="5584825"/>
            <a:chOff x="300875" y="1195209"/>
            <a:chExt cx="247015" cy="5584825"/>
          </a:xfrm>
        </p:grpSpPr>
        <p:sp>
          <p:nvSpPr>
            <p:cNvPr id="12" name="object 12"/>
            <p:cNvSpPr/>
            <p:nvPr/>
          </p:nvSpPr>
          <p:spPr>
            <a:xfrm>
              <a:off x="307225" y="1201559"/>
              <a:ext cx="234315" cy="2075814"/>
            </a:xfrm>
            <a:custGeom>
              <a:avLst/>
              <a:gdLst/>
              <a:ahLst/>
              <a:cxnLst/>
              <a:rect l="l" t="t" r="r" b="b"/>
              <a:pathLst>
                <a:path w="234315" h="2075814">
                  <a:moveTo>
                    <a:pt x="0" y="2075294"/>
                  </a:moveTo>
                  <a:lnTo>
                    <a:pt x="233997" y="2075294"/>
                  </a:lnTo>
                  <a:lnTo>
                    <a:pt x="233997" y="0"/>
                  </a:lnTo>
                  <a:lnTo>
                    <a:pt x="0" y="0"/>
                  </a:lnTo>
                  <a:lnTo>
                    <a:pt x="0" y="2075294"/>
                  </a:lnTo>
                  <a:close/>
                </a:path>
              </a:pathLst>
            </a:custGeom>
            <a:ln w="12700">
              <a:solidFill>
                <a:srgbClr val="FFFFFF"/>
              </a:solidFill>
            </a:ln>
          </p:spPr>
          <p:txBody>
            <a:bodyPr wrap="square" lIns="0" tIns="0" rIns="0" bIns="0" rtlCol="0"/>
            <a:lstStyle/>
            <a:p>
              <a:endParaRPr/>
            </a:p>
          </p:txBody>
        </p:sp>
        <p:sp>
          <p:nvSpPr>
            <p:cNvPr id="13" name="object 13"/>
            <p:cNvSpPr/>
            <p:nvPr/>
          </p:nvSpPr>
          <p:spPr>
            <a:xfrm>
              <a:off x="307225" y="3289553"/>
              <a:ext cx="234315" cy="3490595"/>
            </a:xfrm>
            <a:custGeom>
              <a:avLst/>
              <a:gdLst/>
              <a:ahLst/>
              <a:cxnLst/>
              <a:rect l="l" t="t" r="r" b="b"/>
              <a:pathLst>
                <a:path w="234315" h="3490595">
                  <a:moveTo>
                    <a:pt x="233997" y="0"/>
                  </a:moveTo>
                  <a:lnTo>
                    <a:pt x="0" y="0"/>
                  </a:lnTo>
                  <a:lnTo>
                    <a:pt x="0" y="3490099"/>
                  </a:lnTo>
                  <a:lnTo>
                    <a:pt x="233997" y="3490099"/>
                  </a:lnTo>
                  <a:lnTo>
                    <a:pt x="233997" y="0"/>
                  </a:lnTo>
                  <a:close/>
                </a:path>
              </a:pathLst>
            </a:custGeom>
            <a:solidFill>
              <a:srgbClr val="8A52A1"/>
            </a:solidFill>
          </p:spPr>
          <p:txBody>
            <a:bodyPr wrap="square" lIns="0" tIns="0" rIns="0" bIns="0" rtlCol="0"/>
            <a:lstStyle/>
            <a:p>
              <a:endParaRPr/>
            </a:p>
          </p:txBody>
        </p:sp>
      </p:grpSp>
      <p:sp>
        <p:nvSpPr>
          <p:cNvPr id="14" name="object 14"/>
          <p:cNvSpPr txBox="1"/>
          <p:nvPr/>
        </p:nvSpPr>
        <p:spPr>
          <a:xfrm>
            <a:off x="351668" y="4619625"/>
            <a:ext cx="138499" cy="676696"/>
          </a:xfrm>
          <a:prstGeom prst="rect">
            <a:avLst/>
          </a:prstGeom>
        </p:spPr>
        <p:txBody>
          <a:bodyPr vert="vert270" wrap="square" lIns="0" tIns="13970" rIns="0" bIns="0" rtlCol="0">
            <a:spAutoFit/>
          </a:bodyPr>
          <a:lstStyle/>
          <a:p>
            <a:pPr marL="12700">
              <a:lnSpc>
                <a:spcPct val="100000"/>
              </a:lnSpc>
              <a:spcBef>
                <a:spcPts val="110"/>
              </a:spcBef>
            </a:pPr>
            <a:r>
              <a:rPr sz="900" b="1" spc="15" dirty="0">
                <a:solidFill>
                  <a:srgbClr val="FFFFFF"/>
                </a:solidFill>
                <a:latin typeface="Arial"/>
                <a:cs typeface="Arial"/>
              </a:rPr>
              <a:t>Ou</a:t>
            </a:r>
            <a:r>
              <a:rPr sz="900" b="1" spc="5" dirty="0">
                <a:solidFill>
                  <a:srgbClr val="FFFFFF"/>
                </a:solidFill>
                <a:latin typeface="Arial"/>
                <a:cs typeface="Arial"/>
              </a:rPr>
              <a:t>t</a:t>
            </a:r>
            <a:r>
              <a:rPr sz="900" b="1" spc="10" dirty="0">
                <a:solidFill>
                  <a:srgbClr val="FFFFFF"/>
                </a:solidFill>
                <a:latin typeface="Arial"/>
                <a:cs typeface="Arial"/>
              </a:rPr>
              <a:t>com</a:t>
            </a:r>
            <a:r>
              <a:rPr sz="900" b="1" dirty="0">
                <a:solidFill>
                  <a:srgbClr val="FFFFFF"/>
                </a:solidFill>
                <a:latin typeface="Arial"/>
                <a:cs typeface="Arial"/>
              </a:rPr>
              <a:t>e</a:t>
            </a:r>
            <a:endParaRPr sz="900" dirty="0">
              <a:latin typeface="Arial"/>
              <a:cs typeface="Arial"/>
            </a:endParaRPr>
          </a:p>
        </p:txBody>
      </p:sp>
      <p:sp>
        <p:nvSpPr>
          <p:cNvPr id="15" name="object 15"/>
          <p:cNvSpPr/>
          <p:nvPr/>
        </p:nvSpPr>
        <p:spPr>
          <a:xfrm>
            <a:off x="307225" y="3289553"/>
            <a:ext cx="234315" cy="3490595"/>
          </a:xfrm>
          <a:custGeom>
            <a:avLst/>
            <a:gdLst/>
            <a:ahLst/>
            <a:cxnLst/>
            <a:rect l="l" t="t" r="r" b="b"/>
            <a:pathLst>
              <a:path w="234315" h="3490595">
                <a:moveTo>
                  <a:pt x="0" y="3490099"/>
                </a:moveTo>
                <a:lnTo>
                  <a:pt x="233997" y="3490099"/>
                </a:lnTo>
                <a:lnTo>
                  <a:pt x="233997" y="0"/>
                </a:lnTo>
                <a:lnTo>
                  <a:pt x="0" y="0"/>
                </a:lnTo>
                <a:lnTo>
                  <a:pt x="0" y="3490099"/>
                </a:lnTo>
                <a:close/>
              </a:path>
            </a:pathLst>
          </a:custGeom>
          <a:ln w="12700">
            <a:solidFill>
              <a:srgbClr val="FFFFFF"/>
            </a:solidFill>
          </a:ln>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TotalTime>
  <Words>4472</Words>
  <Application>Microsoft Macintosh PowerPoint</Application>
  <PresentationFormat>Custom</PresentationFormat>
  <Paragraphs>534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Times</vt:lpstr>
      <vt:lpstr>Times New Roman</vt:lpstr>
      <vt:lpstr>Twinkl</vt:lpstr>
      <vt:lpstr>Office Theme</vt:lpstr>
      <vt:lpstr>PowerPoint Presentation</vt:lpstr>
      <vt:lpstr>PowerPoint Presentation</vt:lpstr>
      <vt:lpstr>PowerPoint Presentation</vt:lpstr>
      <vt:lpstr>Year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steve mcmullon</cp:lastModifiedBy>
  <cp:revision>3</cp:revision>
  <dcterms:created xsi:type="dcterms:W3CDTF">2023-03-02T12:57:06Z</dcterms:created>
  <dcterms:modified xsi:type="dcterms:W3CDTF">2023-03-02T17:08:12Z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2018-09-10T00:00:00Z</vt:filetime>
  </property>
  <property fmtid="{D5CDD505-2E9C-101B-9397-08002B2CF9AE}" pid="3" name="Creator">
    <vt:lpwstr>Adobe InDesign CC 13.1 (Windows)</vt:lpwstr>
  </property>
  <property fmtid="{D5CDD505-2E9C-101B-9397-08002B2CF9AE}" pid="4" name="LastSaved">
    <vt:filetime>2023-03-02T00:00:00Z</vt:filetime>
  </property>
</Properties>
</file>