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CC66"/>
    <a:srgbClr val="FFCCCC"/>
    <a:srgbClr val="FFFF99"/>
    <a:srgbClr val="9966FF"/>
    <a:srgbClr val="9999FF"/>
    <a:srgbClr val="CCCC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21/10/2024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492716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As communicators we will…</a:t>
            </a:r>
            <a:endParaRPr lang="en-GB" sz="4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>
                <a:latin typeface="Comic Sans MS" pitchFamily="66" charset="0"/>
              </a:rPr>
              <a:t>Talk about object in show and tell and ask questions.</a:t>
            </a:r>
          </a:p>
          <a:p>
            <a:r>
              <a:rPr lang="en-GB" sz="1000" dirty="0">
                <a:latin typeface="Comic Sans MS" pitchFamily="66" charset="0"/>
              </a:rPr>
              <a:t>Talk about celebrations such as fireworks, Remembrance day and Christmas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5512630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Fantastic Finish</a:t>
            </a:r>
          </a:p>
          <a:p>
            <a:r>
              <a:rPr lang="en-GB" sz="1100" dirty="0">
                <a:latin typeface="Comic Sans MS" pitchFamily="66" charset="0"/>
              </a:rPr>
              <a:t>Have a Christmas party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93015"/>
              </p:ext>
            </p:extLst>
          </p:nvPr>
        </p:nvGraphicFramePr>
        <p:xfrm>
          <a:off x="2743200" y="76200"/>
          <a:ext cx="6324601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Talk about the signs of autumn and the seasons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Look at animals that live in the woods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Explore different animal habitats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Introduce vocabulary nocturnal and hibernation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Go on autumn walks and notice changes in the environment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habitats for woodland animals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Label animal features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Understand some important processes and changes in the natural world around them, including the seasons and changing states of matter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Explore the natural world around them, making observations and drawing pictures of animals and plants</a:t>
                      </a:r>
                      <a:r>
                        <a:rPr lang="en-US" sz="800" dirty="0">
                          <a:latin typeface="+mn-lt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</a:t>
                      </a:r>
                      <a:r>
                        <a:rPr lang="en-GB" sz="1000" baseline="0" dirty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92158"/>
              </p:ext>
            </p:extLst>
          </p:nvPr>
        </p:nvGraphicFramePr>
        <p:xfrm>
          <a:off x="-31570" y="3692497"/>
          <a:ext cx="6134100" cy="3165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82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Readers and Writers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</a:t>
                      </a:r>
                      <a:r>
                        <a:rPr lang="en-GB" sz="1100" baseline="0" dirty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8179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Form lower- case and capital letters correctly beginning to write </a:t>
                      </a:r>
                      <a:r>
                        <a:rPr lang="en-GB" sz="1000" baseline="0" dirty="0" err="1"/>
                        <a:t>cvc</a:t>
                      </a:r>
                      <a:r>
                        <a:rPr lang="en-GB" sz="1000" baseline="0" dirty="0"/>
                        <a:t>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Read individual letters by saying the sounds for them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Understand how a story is structured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Retell stories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Listen to stories about the</a:t>
                      </a:r>
                      <a:r>
                        <a:rPr lang="en-GB" sz="900" baseline="0" dirty="0"/>
                        <a:t> woods </a:t>
                      </a:r>
                      <a:r>
                        <a:rPr lang="en-GB" sz="900" dirty="0"/>
                        <a:t>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Sequence story and talk about the characters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Listen to ABC songs.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Continue phase 2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Encourage mark making through Role play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Make story maps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Act out stories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Christmas letters and cards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Use Mighty Writer to tell simple stories</a:t>
                      </a:r>
                      <a:endParaRPr lang="en-GB" sz="90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Demonstrate understanding of what has been read to them by retelling stories and narratives using their own words and recently introduced vocabulary</a:t>
                      </a:r>
                      <a:endParaRPr lang="en-GB" sz="900" dirty="0"/>
                    </a:p>
                    <a:p>
                      <a:r>
                        <a:rPr lang="en-GB" sz="900" dirty="0"/>
                        <a:t>Write recognisable letters, most of which are correctly formed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Self</a:t>
                      </a:r>
                      <a:r>
                        <a:rPr lang="en-GB" sz="1100" baseline="0" dirty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Peer marking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Teacher</a:t>
                      </a:r>
                      <a:r>
                        <a:rPr lang="en-GB" sz="1100" baseline="0" dirty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272" y="2067830"/>
            <a:ext cx="3409952" cy="1338828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Healthy Movers we will ….</a:t>
            </a:r>
          </a:p>
          <a:p>
            <a:r>
              <a:rPr lang="en-GB" sz="1000" dirty="0">
                <a:latin typeface="Comic Sans MS" pitchFamily="66" charset="0"/>
              </a:rPr>
              <a:t>Children know the importance of good health of physical exercise and a healthy diet.</a:t>
            </a:r>
          </a:p>
          <a:p>
            <a:r>
              <a:rPr lang="en-GB" sz="1000" dirty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1000" dirty="0">
                <a:latin typeface="Comic Sans MS" pitchFamily="66" charset="0"/>
              </a:rPr>
              <a:t>Children will learn ball skills</a:t>
            </a:r>
          </a:p>
          <a:p>
            <a:r>
              <a:rPr lang="en-GB" sz="1000" dirty="0">
                <a:latin typeface="Comic Sans MS" pitchFamily="66" charset="0"/>
              </a:rPr>
              <a:t>Join in with the dough disco to strengthen hand muscles.</a:t>
            </a:r>
            <a:endParaRPr lang="en-GB" sz="1000" b="1" u="sng" dirty="0">
              <a:latin typeface="Comic Sans MS" pitchFamily="66" charset="0"/>
            </a:endParaRPr>
          </a:p>
          <a:p>
            <a:endParaRPr lang="en-GB" sz="11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781" y="1403262"/>
            <a:ext cx="2438401" cy="553998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Trips/Visitors</a:t>
            </a:r>
          </a:p>
          <a:p>
            <a:r>
              <a:rPr lang="en-GB" sz="1000" dirty="0">
                <a:latin typeface="Comic Sans MS" pitchFamily="66" charset="0"/>
              </a:rPr>
              <a:t>Wildwood trip</a:t>
            </a:r>
          </a:p>
          <a:p>
            <a:r>
              <a:rPr lang="en-GB" sz="1000" dirty="0">
                <a:latin typeface="Comic Sans MS" pitchFamily="66" charset="0"/>
              </a:rPr>
              <a:t>Panto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34200" y="2762920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historians we will..</a:t>
            </a:r>
          </a:p>
          <a:p>
            <a:r>
              <a:rPr lang="en-GB" sz="1000" dirty="0">
                <a:latin typeface="Comic Sans MS" pitchFamily="66" charset="0"/>
              </a:rPr>
              <a:t>Talk about past celebrations and  how different cultures have celebrated festivals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0348" y="3927004"/>
            <a:ext cx="2305051" cy="132343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>
                <a:latin typeface="Comic Sans MS" pitchFamily="66" charset="0"/>
              </a:rPr>
              <a:t>Build constructive and respectful relationships</a:t>
            </a:r>
          </a:p>
          <a:p>
            <a:r>
              <a:rPr lang="en-GB" sz="1000" dirty="0">
                <a:latin typeface="Comic Sans MS" pitchFamily="66" charset="0"/>
              </a:rPr>
              <a:t>Learn how to deal with our emotions and situations which make us upset</a:t>
            </a:r>
          </a:p>
          <a:p>
            <a:r>
              <a:rPr lang="en-GB" sz="1000" dirty="0">
                <a:latin typeface="Comic Sans MS" pitchFamily="66" charset="0"/>
              </a:rPr>
              <a:t>Listen to how people our feeling and how we can help them</a:t>
            </a:r>
          </a:p>
        </p:txBody>
      </p:sp>
      <p:sp>
        <p:nvSpPr>
          <p:cNvPr id="4" name="Cloud 3"/>
          <p:cNvSpPr/>
          <p:nvPr/>
        </p:nvSpPr>
        <p:spPr>
          <a:xfrm>
            <a:off x="3302181" y="1830679"/>
            <a:ext cx="3124201" cy="2036624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mic Sans MS" pitchFamily="66" charset="0"/>
              </a:rPr>
              <a:t>In the woods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099" y="2499754"/>
            <a:ext cx="1550192" cy="1058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318" y="1485890"/>
            <a:ext cx="1986030" cy="849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448142"/>
              </p:ext>
            </p:extLst>
          </p:nvPr>
        </p:nvGraphicFramePr>
        <p:xfrm>
          <a:off x="4419601" y="152401"/>
          <a:ext cx="4571998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Artists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Select tools and techniques to assemble materials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different materials to make pictures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Owl</a:t>
                      </a:r>
                      <a:r>
                        <a:rPr lang="en-GB" sz="1000" baseline="0" dirty="0"/>
                        <a:t> masks</a:t>
                      </a:r>
                      <a:endParaRPr lang="en-GB" sz="100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Firework</a:t>
                      </a:r>
                      <a:r>
                        <a:rPr lang="en-GB" sz="1000" baseline="0" dirty="0"/>
                        <a:t>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diva lamps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Poppies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Christmas decoration</a:t>
                      </a:r>
                      <a:endParaRPr lang="en-GB" sz="100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History</a:t>
                      </a:r>
                    </a:p>
                    <a:p>
                      <a:r>
                        <a:rPr lang="en-GB" sz="1000" dirty="0"/>
                        <a:t>PHSE</a:t>
                      </a:r>
                    </a:p>
                    <a:p>
                      <a:r>
                        <a:rPr lang="en-GB" sz="1000" dirty="0"/>
                        <a:t>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78487"/>
              </p:ext>
            </p:extLst>
          </p:nvPr>
        </p:nvGraphicFramePr>
        <p:xfrm>
          <a:off x="4733108" y="4477534"/>
          <a:ext cx="4267200" cy="210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99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Designers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717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Develop their small motor skills so that they can use a range of tools competently safely and confidently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Animal habitat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an animal mask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Pinecone Hedgehog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Safely use and explore a variety of materials, tools and techniques, experimenting with colour, design, texture, form and function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40938"/>
              </p:ext>
            </p:extLst>
          </p:nvPr>
        </p:nvGraphicFramePr>
        <p:xfrm>
          <a:off x="57150" y="381001"/>
          <a:ext cx="4210050" cy="3104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7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Mathematicians</a:t>
                      </a:r>
                      <a:r>
                        <a:rPr lang="en-GB" sz="1100" baseline="0" dirty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8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Looks</a:t>
                      </a:r>
                      <a:r>
                        <a:rPr lang="en-GB" sz="1000" baseline="0" dirty="0"/>
                        <a:t> at circles and triangles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Understand and use positional language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Represent numbers 1-5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One more and one less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Shapes with 4 sides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time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Counting games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Shape hunt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Addition and subtraction stories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Sequencing daily routine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Shape printing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Wrapping presents/ boxes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Have a deep understanding of number to 10, including the composition of each number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err="1">
                          <a:latin typeface="+mn-lt"/>
                        </a:rPr>
                        <a:t>Subitise</a:t>
                      </a:r>
                      <a:r>
                        <a:rPr lang="en-US" sz="1000" dirty="0">
                          <a:latin typeface="+mn-lt"/>
                        </a:rPr>
                        <a:t>  (</a:t>
                      </a:r>
                      <a:r>
                        <a:rPr lang="en-US" sz="1000" dirty="0" err="1">
                          <a:latin typeface="+mn-lt"/>
                        </a:rPr>
                        <a:t>recognise</a:t>
                      </a:r>
                      <a:r>
                        <a:rPr lang="en-US" sz="1000" dirty="0">
                          <a:latin typeface="+mn-lt"/>
                        </a:rPr>
                        <a:t> quantities without counting) up to 5;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77366"/>
              </p:ext>
            </p:extLst>
          </p:nvPr>
        </p:nvGraphicFramePr>
        <p:xfrm>
          <a:off x="4428309" y="2363003"/>
          <a:ext cx="4571999" cy="188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9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Computing Scientists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340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Use</a:t>
                      </a:r>
                      <a:r>
                        <a:rPr lang="en-GB" sz="1000" baseline="0" dirty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Learn about E-safety.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Art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67100"/>
              </p:ext>
            </p:extLst>
          </p:nvPr>
        </p:nvGraphicFramePr>
        <p:xfrm>
          <a:off x="57150" y="4389120"/>
          <a:ext cx="4675959" cy="22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2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Musicians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55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Experiment with music and dancing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Dance PE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Perform our own stories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Nativity performance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Sing Christmas songs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Sing a range of well-known nursery rhymes and songs.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9" name="Picture 8" descr="TEACHING ENGLISH AND SCIENC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b="18809"/>
          <a:stretch/>
        </p:blipFill>
        <p:spPr>
          <a:xfrm>
            <a:off x="153923" y="2321093"/>
            <a:ext cx="1523999" cy="986789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3694EA-E300-4DF4-BA39-ED90F30938B5}"/>
              </a:ext>
            </a:extLst>
          </p:cNvPr>
          <p:cNvSpPr txBox="1"/>
          <p:nvPr/>
        </p:nvSpPr>
        <p:spPr>
          <a:xfrm>
            <a:off x="143692" y="3429000"/>
            <a:ext cx="35139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Cooking:</a:t>
            </a:r>
          </a:p>
          <a:p>
            <a:r>
              <a:rPr lang="en-GB" sz="1100" dirty="0"/>
              <a:t>Weighing, Cutting soft foods mixing- making fruit pies, star biscuits</a:t>
            </a:r>
            <a:r>
              <a:rPr lang="en-GB" sz="1100"/>
              <a:t>, pizzas</a:t>
            </a:r>
            <a:endParaRPr lang="en-GB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741</Words>
  <Application>Microsoft Office PowerPoint</Application>
  <PresentationFormat>On-screen Show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332</cp:revision>
  <cp:lastPrinted>2018-10-19T07:01:55Z</cp:lastPrinted>
  <dcterms:created xsi:type="dcterms:W3CDTF">2016-08-30T06:34:50Z</dcterms:created>
  <dcterms:modified xsi:type="dcterms:W3CDTF">2024-10-21T08:05:13Z</dcterms:modified>
</cp:coreProperties>
</file>