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00CC66"/>
    <a:srgbClr val="FFCCCC"/>
    <a:srgbClr val="FFFF99"/>
    <a:srgbClr val="9966FF"/>
    <a:srgbClr val="9999FF"/>
    <a:srgbClr val="CCCCFF"/>
    <a:srgbClr val="FFFF00"/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2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21/10/2024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21/10/2024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21/10/2024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21/10/2024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21/10/2024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21/10/2024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21/10/2024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21/10/2024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21/10/2024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21/10/2024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21/10/2024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8803E-610A-45ED-B1E9-B363B9EBDA33}" type="datetimeFigureOut">
              <a:rPr lang="en-GB" smtClean="0"/>
              <a:pPr/>
              <a:t>21/10/2024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200" y="74803"/>
            <a:ext cx="2514600" cy="1492716"/>
          </a:xfrm>
          <a:prstGeom prst="rect">
            <a:avLst/>
          </a:prstGeom>
          <a:solidFill>
            <a:srgbClr val="CCFFCC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u="sng" dirty="0">
                <a:latin typeface="Comic Sans MS" pitchFamily="66" charset="0"/>
              </a:rPr>
              <a:t>As communicators we will…</a:t>
            </a:r>
            <a:endParaRPr lang="en-GB" sz="400" dirty="0">
              <a:latin typeface="Comic Sans MS" pitchFamily="66" charset="0"/>
            </a:endParaRPr>
          </a:p>
          <a:p>
            <a:r>
              <a:rPr lang="en-GB" sz="1000" dirty="0">
                <a:latin typeface="Comic Sans MS" pitchFamily="66" charset="0"/>
              </a:rPr>
              <a:t>Be learning a word of the day and building on our vocabulary.</a:t>
            </a:r>
          </a:p>
          <a:p>
            <a:r>
              <a:rPr lang="en-GB" sz="1000" dirty="0">
                <a:latin typeface="Comic Sans MS" pitchFamily="66" charset="0"/>
              </a:rPr>
              <a:t>Talk about object in show and tell and ask questions.</a:t>
            </a:r>
          </a:p>
          <a:p>
            <a:r>
              <a:rPr lang="en-GB" sz="1000" dirty="0">
                <a:latin typeface="Comic Sans MS" pitchFamily="66" charset="0"/>
              </a:rPr>
              <a:t>Talk about celebrations such as fireworks, Remembrance day and Christmas</a:t>
            </a:r>
          </a:p>
          <a:p>
            <a:endParaRPr lang="en-GB" sz="10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43700" y="5512630"/>
            <a:ext cx="1905000" cy="430887"/>
          </a:xfrm>
          <a:prstGeom prst="rect">
            <a:avLst/>
          </a:prstGeom>
          <a:solidFill>
            <a:srgbClr val="CCFFCC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u="sng" dirty="0">
                <a:latin typeface="Comic Sans MS" pitchFamily="66" charset="0"/>
              </a:rPr>
              <a:t>Fantastic Finish</a:t>
            </a:r>
          </a:p>
          <a:p>
            <a:r>
              <a:rPr lang="en-GB" sz="1100" dirty="0">
                <a:latin typeface="Comic Sans MS" pitchFamily="66" charset="0"/>
              </a:rPr>
              <a:t>Have a Christmas party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793015"/>
              </p:ext>
            </p:extLst>
          </p:nvPr>
        </p:nvGraphicFramePr>
        <p:xfrm>
          <a:off x="2743200" y="76200"/>
          <a:ext cx="6324601" cy="245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8172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As Scientists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 we will...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 learning goal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Assessment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3528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GB" sz="1000" baseline="0" dirty="0"/>
                        <a:t>Talk about the signs of autumn and the seasons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GB" sz="1000" baseline="0" dirty="0"/>
                        <a:t>Look at animals that live in the woods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GB" sz="1000" baseline="0" dirty="0"/>
                        <a:t>Explore different animal habitats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GB" sz="1000" baseline="0" dirty="0"/>
                        <a:t>Introduce vocabulary nocturnal and hibernation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Go on autumn walks and notice changes in the environment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Make habitats for woodland animals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Label animal features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GB" sz="1000" baseline="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latin typeface="+mn-lt"/>
                        </a:rPr>
                        <a:t>Understand some important processes and changes in the natural world around them, including the seasons and changing states of matter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Explore the natural world around them, making observations and drawing pictures of animals and plants</a:t>
                      </a:r>
                      <a:r>
                        <a:rPr lang="en-US" sz="800" dirty="0">
                          <a:latin typeface="+mn-lt"/>
                        </a:rPr>
                        <a:t>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Self</a:t>
                      </a:r>
                      <a:r>
                        <a:rPr lang="en-GB" sz="1000" baseline="0" dirty="0"/>
                        <a:t>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Peer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392158"/>
              </p:ext>
            </p:extLst>
          </p:nvPr>
        </p:nvGraphicFramePr>
        <p:xfrm>
          <a:off x="-31570" y="3692497"/>
          <a:ext cx="6134100" cy="3165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0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8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6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823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Readers and Writers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  <a:p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</a:t>
                      </a:r>
                      <a:r>
                        <a:rPr lang="en-GB" sz="1100" baseline="0" dirty="0"/>
                        <a:t> Learning Goals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Assessment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8179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Form lower- case and capital letters correctly beginning to write </a:t>
                      </a:r>
                      <a:r>
                        <a:rPr lang="en-GB" sz="1000" baseline="0" dirty="0" err="1"/>
                        <a:t>cvc</a:t>
                      </a:r>
                      <a:r>
                        <a:rPr lang="en-GB" sz="1000" baseline="0" dirty="0"/>
                        <a:t> words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Read individual letters by saying the sounds for them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Understand how a story is structured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Retell stories</a:t>
                      </a: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dirty="0"/>
                        <a:t>Listen to stories about the</a:t>
                      </a:r>
                      <a:r>
                        <a:rPr lang="en-GB" sz="900" baseline="0" dirty="0"/>
                        <a:t> woods </a:t>
                      </a:r>
                      <a:r>
                        <a:rPr lang="en-GB" sz="900" dirty="0"/>
                        <a:t>.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Sequence story and talk about the characters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Listen to ABC songs.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Continue phase 2 phonics using Monster Phonics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Encourage writing for a purpose.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Encourage mark making through Role play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Make story maps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Act out stories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Write Christmas letters and cards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Use Mighty Writer to tell simple stories</a:t>
                      </a:r>
                      <a:endParaRPr lang="en-GB" sz="900" dirty="0"/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+mn-lt"/>
                        </a:rPr>
                        <a:t>Demonstrate understanding of what has been read to them by retelling stories and narratives using their own words and recently introduced vocabulary</a:t>
                      </a:r>
                      <a:endParaRPr lang="en-GB" sz="900" dirty="0"/>
                    </a:p>
                    <a:p>
                      <a:r>
                        <a:rPr lang="en-GB" sz="900" dirty="0"/>
                        <a:t>Write recognisable letters, most of which are correctly formed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Self</a:t>
                      </a:r>
                      <a:r>
                        <a:rPr lang="en-GB" sz="1100" baseline="0" dirty="0"/>
                        <a:t> marking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Peer marking</a:t>
                      </a:r>
                      <a:endParaRPr lang="en-GB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Teacher</a:t>
                      </a:r>
                      <a:r>
                        <a:rPr lang="en-GB" sz="1100" baseline="0" dirty="0"/>
                        <a:t> to annotate the learning objectives they have achieved.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3272" y="2067830"/>
            <a:ext cx="3409952" cy="1338828"/>
          </a:xfrm>
          <a:prstGeom prst="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itchFamily="66" charset="0"/>
              </a:rPr>
              <a:t>As Healthy Movers we will ….</a:t>
            </a:r>
          </a:p>
          <a:p>
            <a:r>
              <a:rPr lang="en-GB" sz="1000" dirty="0">
                <a:latin typeface="Comic Sans MS" pitchFamily="66" charset="0"/>
              </a:rPr>
              <a:t>Children know the importance of good health of physical exercise and a healthy diet.</a:t>
            </a:r>
          </a:p>
          <a:p>
            <a:r>
              <a:rPr lang="en-GB" sz="1000" dirty="0">
                <a:latin typeface="Comic Sans MS" pitchFamily="66" charset="0"/>
              </a:rPr>
              <a:t>Children show good control and co-ordination.</a:t>
            </a:r>
          </a:p>
          <a:p>
            <a:r>
              <a:rPr lang="en-GB" sz="1000" dirty="0">
                <a:latin typeface="Comic Sans MS" pitchFamily="66" charset="0"/>
              </a:rPr>
              <a:t>Children will learn ball skills</a:t>
            </a:r>
          </a:p>
          <a:p>
            <a:r>
              <a:rPr lang="en-GB" sz="1000" dirty="0">
                <a:latin typeface="Comic Sans MS" pitchFamily="66" charset="0"/>
              </a:rPr>
              <a:t>Join in with the dough disco to strengthen hand muscles.</a:t>
            </a:r>
            <a:endParaRPr lang="en-GB" sz="1000" b="1" u="sng" dirty="0">
              <a:latin typeface="Comic Sans MS" pitchFamily="66" charset="0"/>
            </a:endParaRPr>
          </a:p>
          <a:p>
            <a:endParaRPr lang="en-GB" sz="11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781" y="1403262"/>
            <a:ext cx="2438401" cy="553998"/>
          </a:xfrm>
          <a:prstGeom prst="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itchFamily="66" charset="0"/>
              </a:rPr>
              <a:t>Trips/Visitors</a:t>
            </a:r>
          </a:p>
          <a:p>
            <a:r>
              <a:rPr lang="en-GB" sz="1000" dirty="0">
                <a:latin typeface="Comic Sans MS" pitchFamily="66" charset="0"/>
              </a:rPr>
              <a:t>Wildwood trip</a:t>
            </a:r>
          </a:p>
          <a:p>
            <a:r>
              <a:rPr lang="en-GB" sz="1000" dirty="0">
                <a:latin typeface="Comic Sans MS" pitchFamily="66" charset="0"/>
              </a:rPr>
              <a:t>Panto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34200" y="2762920"/>
            <a:ext cx="1981200" cy="707886"/>
          </a:xfrm>
          <a:prstGeom prst="rect">
            <a:avLst/>
          </a:prstGeom>
          <a:solidFill>
            <a:srgbClr val="CCCCFF"/>
          </a:solidFill>
          <a:ln w="19050">
            <a:solidFill>
              <a:srgbClr val="9999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itchFamily="66" charset="0"/>
              </a:rPr>
              <a:t>As historians we will..</a:t>
            </a:r>
          </a:p>
          <a:p>
            <a:r>
              <a:rPr lang="en-GB" sz="1000" dirty="0">
                <a:latin typeface="Comic Sans MS" pitchFamily="66" charset="0"/>
              </a:rPr>
              <a:t>Talk about past celebrations and  how different cultures have celebrated festivals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10348" y="3927004"/>
            <a:ext cx="2305051" cy="1323439"/>
          </a:xfrm>
          <a:prstGeom prst="rect">
            <a:avLst/>
          </a:prstGeom>
          <a:solidFill>
            <a:srgbClr val="CCCCFF"/>
          </a:solidFill>
          <a:ln w="19050">
            <a:solidFill>
              <a:srgbClr val="9999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itchFamily="66" charset="0"/>
              </a:rPr>
              <a:t>As kind considerate people we…</a:t>
            </a:r>
          </a:p>
          <a:p>
            <a:r>
              <a:rPr lang="en-GB" sz="1000" dirty="0">
                <a:latin typeface="Comic Sans MS" pitchFamily="66" charset="0"/>
              </a:rPr>
              <a:t>Build constructive and respectful relationships</a:t>
            </a:r>
          </a:p>
          <a:p>
            <a:r>
              <a:rPr lang="en-GB" sz="1000" dirty="0">
                <a:latin typeface="Comic Sans MS" pitchFamily="66" charset="0"/>
              </a:rPr>
              <a:t>Learn how to deal with our emotions and situations which make us upset</a:t>
            </a:r>
          </a:p>
          <a:p>
            <a:r>
              <a:rPr lang="en-GB" sz="1000" dirty="0">
                <a:latin typeface="Comic Sans MS" pitchFamily="66" charset="0"/>
              </a:rPr>
              <a:t>Listen to how people our feeling and how we can help them</a:t>
            </a:r>
          </a:p>
        </p:txBody>
      </p:sp>
      <p:sp>
        <p:nvSpPr>
          <p:cNvPr id="4" name="Cloud 3"/>
          <p:cNvSpPr/>
          <p:nvPr/>
        </p:nvSpPr>
        <p:spPr>
          <a:xfrm>
            <a:off x="3302181" y="1830679"/>
            <a:ext cx="3124201" cy="2036624"/>
          </a:xfrm>
          <a:prstGeom prst="cloud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latin typeface="Comic Sans MS" pitchFamily="66" charset="0"/>
              </a:rPr>
              <a:t>In the woods</a:t>
            </a:r>
          </a:p>
        </p:txBody>
      </p:sp>
      <p:pic>
        <p:nvPicPr>
          <p:cNvPr id="5" name="Picture 4" descr="ZumbAtomic | Harris County Public Librar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399" y="6019800"/>
            <a:ext cx="761999" cy="7193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099" y="2499754"/>
            <a:ext cx="1550192" cy="10588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4318" y="1485890"/>
            <a:ext cx="1986030" cy="8493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448142"/>
              </p:ext>
            </p:extLst>
          </p:nvPr>
        </p:nvGraphicFramePr>
        <p:xfrm>
          <a:off x="4419601" y="152401"/>
          <a:ext cx="4571998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4504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Artists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504">
                <a:tc>
                  <a:txBody>
                    <a:bodyPr/>
                    <a:lstStyle/>
                    <a:p>
                      <a:r>
                        <a:rPr lang="en-GB" sz="1100" dirty="0"/>
                        <a:t>Early years foundation stage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Link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Assessment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193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Select tools and techniques to assemble materials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Explore different materials to make pictures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Owl</a:t>
                      </a:r>
                      <a:r>
                        <a:rPr lang="en-GB" sz="1000" baseline="0" dirty="0"/>
                        <a:t> masks</a:t>
                      </a:r>
                      <a:endParaRPr lang="en-GB" sz="1000" dirty="0"/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Firework</a:t>
                      </a:r>
                      <a:r>
                        <a:rPr lang="en-GB" sz="1000" baseline="0" dirty="0"/>
                        <a:t> pictures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Make diva lamps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Poppies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Christmas decoration</a:t>
                      </a:r>
                      <a:endParaRPr lang="en-GB" sz="1000" dirty="0"/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GB" sz="1000" dirty="0"/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History</a:t>
                      </a:r>
                    </a:p>
                    <a:p>
                      <a:r>
                        <a:rPr lang="en-GB" sz="1000" dirty="0"/>
                        <a:t>PHSE</a:t>
                      </a:r>
                    </a:p>
                    <a:p>
                      <a:r>
                        <a:rPr lang="en-GB" sz="1000" dirty="0"/>
                        <a:t>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Self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Peer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Teacher to annotate the learning objectives they have achieved.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578487"/>
              </p:ext>
            </p:extLst>
          </p:nvPr>
        </p:nvGraphicFramePr>
        <p:xfrm>
          <a:off x="4733108" y="4477534"/>
          <a:ext cx="4267200" cy="2101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9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991"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Designers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  <a:p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 Learning Goal.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5717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Use different materials to make a model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Develop their small motor skills so that they can use a range of tools competently safely and confidently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000" baseline="0" dirty="0"/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Animal habitat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Make an animal mask 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Pinecone Hedgehog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Safely use and explore a variety of materials, tools and techniques, experimenting with colour, design, texture, form and function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640938"/>
              </p:ext>
            </p:extLst>
          </p:nvPr>
        </p:nvGraphicFramePr>
        <p:xfrm>
          <a:off x="57150" y="381001"/>
          <a:ext cx="4210050" cy="3104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2733"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Mathematicians</a:t>
                      </a:r>
                      <a:r>
                        <a:rPr lang="en-GB" sz="1100" baseline="0" dirty="0"/>
                        <a:t> we will...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3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 Learning goal.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883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Looks</a:t>
                      </a:r>
                      <a:r>
                        <a:rPr lang="en-GB" sz="1000" baseline="0" dirty="0"/>
                        <a:t> at circles and triangles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Understand and use positional language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Represent numbers 1-5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One more and one less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Shapes with 4 sides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time</a:t>
                      </a: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Counting games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Shape hunt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Addition and subtraction stories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Sequencing daily routine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Shape printing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Wrapping presents/ boxes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000" baseline="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Have a deep understanding of number to 10, including the composition of each number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 err="1">
                          <a:latin typeface="+mn-lt"/>
                        </a:rPr>
                        <a:t>Subitise</a:t>
                      </a:r>
                      <a:r>
                        <a:rPr lang="en-US" sz="1000" dirty="0">
                          <a:latin typeface="+mn-lt"/>
                        </a:rPr>
                        <a:t>  (</a:t>
                      </a:r>
                      <a:r>
                        <a:rPr lang="en-US" sz="1000" dirty="0" err="1">
                          <a:latin typeface="+mn-lt"/>
                        </a:rPr>
                        <a:t>recognise</a:t>
                      </a:r>
                      <a:r>
                        <a:rPr lang="en-US" sz="1000" dirty="0">
                          <a:latin typeface="+mn-lt"/>
                        </a:rPr>
                        <a:t> quantities without counting) up to 5; 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877366"/>
              </p:ext>
            </p:extLst>
          </p:nvPr>
        </p:nvGraphicFramePr>
        <p:xfrm>
          <a:off x="4428309" y="2363003"/>
          <a:ext cx="4571999" cy="188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496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Computing Scientists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Links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Assessment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1340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Technology: 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Select and use technology for particular purpose..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Use</a:t>
                      </a:r>
                      <a:r>
                        <a:rPr lang="en-GB" sz="1000" baseline="0" dirty="0"/>
                        <a:t> programmes on the class IPad and interactive white board.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Update our Class Dojo emoji.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Learn about E-safety.</a:t>
                      </a: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Art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Self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Peer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Teacher to annotate the learning objectives they have achieved.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067100"/>
              </p:ext>
            </p:extLst>
          </p:nvPr>
        </p:nvGraphicFramePr>
        <p:xfrm>
          <a:off x="57150" y="4389120"/>
          <a:ext cx="4675959" cy="2298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3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5022"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Musicians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  <a:p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 learning Goal.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5455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Explore and engage in music making and dance, performing solo and in groups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aseline="0" dirty="0"/>
                        <a:t>Experiment with music and dancing through Write Dance.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aseline="0" dirty="0"/>
                        <a:t>Dance PE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aseline="0" dirty="0"/>
                        <a:t>Perform our own stories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aseline="0" dirty="0"/>
                        <a:t>Nativity performance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aseline="0" dirty="0"/>
                        <a:t>Sing Christmas songs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000" baseline="0" dirty="0"/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000" baseline="0" dirty="0"/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Sing a range of well-known nursery rhymes and songs.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Picture 2" descr="StephStan - integrating &lt;strong&gt;music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5954527"/>
            <a:ext cx="752475" cy="677227"/>
          </a:xfrm>
          <a:prstGeom prst="rect">
            <a:avLst/>
          </a:prstGeom>
        </p:spPr>
      </p:pic>
      <p:pic>
        <p:nvPicPr>
          <p:cNvPr id="9" name="Picture 8" descr="TEACHING ENGLISH AND SCIENCE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b="18809"/>
          <a:stretch/>
        </p:blipFill>
        <p:spPr>
          <a:xfrm>
            <a:off x="153923" y="2321093"/>
            <a:ext cx="1523999" cy="986789"/>
          </a:xfrm>
          <a:prstGeom prst="rect">
            <a:avLst/>
          </a:prstGeom>
        </p:spPr>
      </p:pic>
      <p:pic>
        <p:nvPicPr>
          <p:cNvPr id="4" name="Picture 3" descr="The Case for Positive Reinforcement in Classrooms | Ask a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502819"/>
            <a:ext cx="614362" cy="6143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23694EA-E300-4DF4-BA39-ED90F30938B5}"/>
              </a:ext>
            </a:extLst>
          </p:cNvPr>
          <p:cNvSpPr txBox="1"/>
          <p:nvPr/>
        </p:nvSpPr>
        <p:spPr>
          <a:xfrm>
            <a:off x="143692" y="3429000"/>
            <a:ext cx="351390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Cooking:</a:t>
            </a:r>
          </a:p>
          <a:p>
            <a:r>
              <a:rPr lang="en-GB" sz="1100" dirty="0"/>
              <a:t>Weighing, Cutting soft foods mixing- making fruit pies, star biscuits</a:t>
            </a:r>
            <a:r>
              <a:rPr lang="en-GB" sz="1100"/>
              <a:t>, pizzas</a:t>
            </a:r>
            <a:endParaRPr lang="en-GB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5412</TotalTime>
  <Words>741</Words>
  <Application>Microsoft Office PowerPoint</Application>
  <PresentationFormat>On-screen Show (4:3)</PresentationFormat>
  <Paragraphs>134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Jolande Lodge</dc:creator>
  <cp:lastModifiedBy>Kirsten Davenport</cp:lastModifiedBy>
  <cp:revision>332</cp:revision>
  <cp:lastPrinted>2018-10-19T07:01:55Z</cp:lastPrinted>
  <dcterms:created xsi:type="dcterms:W3CDTF">2016-08-30T06:34:50Z</dcterms:created>
  <dcterms:modified xsi:type="dcterms:W3CDTF">2024-10-21T08:05:13Z</dcterms:modified>
</cp:coreProperties>
</file>