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96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F5C5A-A6CB-184E-8D31-5ED524189654}" type="doc">
      <dgm:prSet loTypeId="urn:microsoft.com/office/officeart/2005/8/layout/chevron2" loCatId="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GB"/>
        </a:p>
      </dgm:t>
    </dgm:pt>
    <dgm:pt modelId="{0683C514-6E03-004E-B55E-2CD5EF2937E1}">
      <dgm:prSet phldrT="[Text]"/>
      <dgm:spPr/>
      <dgm:t>
        <a:bodyPr/>
        <a:lstStyle/>
        <a:p>
          <a:r>
            <a:rPr lang="en-GB" dirty="0"/>
            <a:t>1</a:t>
          </a:r>
        </a:p>
      </dgm:t>
    </dgm:pt>
    <dgm:pt modelId="{A12E0317-C753-DD43-98D6-8DD55D5C4B9B}" type="parTrans" cxnId="{47A80E17-C31B-2244-A068-28160C0FEAA2}">
      <dgm:prSet/>
      <dgm:spPr/>
      <dgm:t>
        <a:bodyPr/>
        <a:lstStyle/>
        <a:p>
          <a:endParaRPr lang="en-GB"/>
        </a:p>
      </dgm:t>
    </dgm:pt>
    <dgm:pt modelId="{1A5A635D-5925-3948-B630-BFA332BEE0D3}" type="sibTrans" cxnId="{47A80E17-C31B-2244-A068-28160C0FEAA2}">
      <dgm:prSet/>
      <dgm:spPr/>
      <dgm:t>
        <a:bodyPr/>
        <a:lstStyle/>
        <a:p>
          <a:endParaRPr lang="en-GB"/>
        </a:p>
      </dgm:t>
    </dgm:pt>
    <dgm:pt modelId="{06B45E05-A6F6-2849-ACEE-EB6DF8BA4742}">
      <dgm:prSet phldrT="[Text]"/>
      <dgm:spPr/>
      <dgm:t>
        <a:bodyPr/>
        <a:lstStyle/>
        <a:p>
          <a:r>
            <a:rPr lang="en-GB" dirty="0"/>
            <a:t>Just complete for the first term</a:t>
          </a:r>
        </a:p>
      </dgm:t>
    </dgm:pt>
    <dgm:pt modelId="{A1888FBE-FC1C-EF4B-B4D9-C5A012117593}" type="parTrans" cxnId="{C49DF80E-33BD-584C-A8C1-FE82AF48B3B0}">
      <dgm:prSet/>
      <dgm:spPr/>
      <dgm:t>
        <a:bodyPr/>
        <a:lstStyle/>
        <a:p>
          <a:endParaRPr lang="en-GB"/>
        </a:p>
      </dgm:t>
    </dgm:pt>
    <dgm:pt modelId="{49C46764-77CB-7845-804C-7FAE0E9EFF43}" type="sibTrans" cxnId="{C49DF80E-33BD-584C-A8C1-FE82AF48B3B0}">
      <dgm:prSet/>
      <dgm:spPr/>
      <dgm:t>
        <a:bodyPr/>
        <a:lstStyle/>
        <a:p>
          <a:endParaRPr lang="en-GB"/>
        </a:p>
      </dgm:t>
    </dgm:pt>
    <dgm:pt modelId="{A0C55D8D-8276-C849-9678-2552ACA37FB3}">
      <dgm:prSet phldrT="[Text]"/>
      <dgm:spPr/>
      <dgm:t>
        <a:bodyPr/>
        <a:lstStyle/>
        <a:p>
          <a:r>
            <a:rPr lang="en-GB" dirty="0"/>
            <a:t>2</a:t>
          </a:r>
        </a:p>
      </dgm:t>
    </dgm:pt>
    <dgm:pt modelId="{E8C26C13-1C66-E34E-954A-424CE433D36B}" type="parTrans" cxnId="{DB645BE8-0DF1-9C49-B331-AF65AB2BD82E}">
      <dgm:prSet/>
      <dgm:spPr/>
      <dgm:t>
        <a:bodyPr/>
        <a:lstStyle/>
        <a:p>
          <a:endParaRPr lang="en-GB"/>
        </a:p>
      </dgm:t>
    </dgm:pt>
    <dgm:pt modelId="{BA06BBC7-386A-034F-8BC6-BBFEFA506CAC}" type="sibTrans" cxnId="{DB645BE8-0DF1-9C49-B331-AF65AB2BD82E}">
      <dgm:prSet/>
      <dgm:spPr/>
      <dgm:t>
        <a:bodyPr/>
        <a:lstStyle/>
        <a:p>
          <a:endParaRPr lang="en-GB"/>
        </a:p>
      </dgm:t>
    </dgm:pt>
    <dgm:pt modelId="{2D424B39-47C7-0946-933F-FAD9B91F735E}">
      <dgm:prSet phldrT="[Text]"/>
      <dgm:spPr/>
      <dgm:t>
        <a:bodyPr/>
        <a:lstStyle/>
        <a:p>
          <a:r>
            <a:rPr lang="en-GB" dirty="0"/>
            <a:t>Put what information you can into the table before the beginning of July </a:t>
          </a:r>
        </a:p>
      </dgm:t>
    </dgm:pt>
    <dgm:pt modelId="{37BF8F59-DACB-884F-9B5C-D635EA520155}" type="parTrans" cxnId="{2E8688AA-B623-3E44-BAB8-2F6CD5C695B3}">
      <dgm:prSet/>
      <dgm:spPr/>
      <dgm:t>
        <a:bodyPr/>
        <a:lstStyle/>
        <a:p>
          <a:endParaRPr lang="en-GB"/>
        </a:p>
      </dgm:t>
    </dgm:pt>
    <dgm:pt modelId="{47E5DE33-2537-B246-BBFE-BA619CE662A7}" type="sibTrans" cxnId="{2E8688AA-B623-3E44-BAB8-2F6CD5C695B3}">
      <dgm:prSet/>
      <dgm:spPr/>
      <dgm:t>
        <a:bodyPr/>
        <a:lstStyle/>
        <a:p>
          <a:endParaRPr lang="en-GB"/>
        </a:p>
      </dgm:t>
    </dgm:pt>
    <dgm:pt modelId="{B8D63344-C09F-6A47-9C91-4ED051D3BF5E}">
      <dgm:prSet phldrT="[Text]"/>
      <dgm:spPr/>
      <dgm:t>
        <a:bodyPr/>
        <a:lstStyle/>
        <a:p>
          <a:r>
            <a:rPr lang="en-GB" dirty="0"/>
            <a:t>3</a:t>
          </a:r>
        </a:p>
      </dgm:t>
    </dgm:pt>
    <dgm:pt modelId="{443A2BE2-27C5-2E48-9924-40E946CF025C}" type="parTrans" cxnId="{DBCD48BE-B378-AC48-955B-A8A9EBE4E7D7}">
      <dgm:prSet/>
      <dgm:spPr/>
      <dgm:t>
        <a:bodyPr/>
        <a:lstStyle/>
        <a:p>
          <a:endParaRPr lang="en-GB"/>
        </a:p>
      </dgm:t>
    </dgm:pt>
    <dgm:pt modelId="{F47509F1-769E-A64B-BC27-904C68078F61}" type="sibTrans" cxnId="{DBCD48BE-B378-AC48-955B-A8A9EBE4E7D7}">
      <dgm:prSet/>
      <dgm:spPr/>
      <dgm:t>
        <a:bodyPr/>
        <a:lstStyle/>
        <a:p>
          <a:endParaRPr lang="en-GB"/>
        </a:p>
      </dgm:t>
    </dgm:pt>
    <dgm:pt modelId="{084B901B-9C4D-2944-8518-BA1693F407D1}">
      <dgm:prSet phldrT="[Text]"/>
      <dgm:spPr/>
      <dgm:t>
        <a:bodyPr/>
        <a:lstStyle/>
        <a:p>
          <a:r>
            <a:rPr lang="en-GB" dirty="0"/>
            <a:t>Organise for me and your TA to take a group of children to the library to collect new titles</a:t>
          </a:r>
        </a:p>
      </dgm:t>
    </dgm:pt>
    <dgm:pt modelId="{ED260E5F-C620-484F-AF43-FF105F44C204}" type="parTrans" cxnId="{FE8D8781-E867-4849-9644-ECAEDB887ECD}">
      <dgm:prSet/>
      <dgm:spPr/>
      <dgm:t>
        <a:bodyPr/>
        <a:lstStyle/>
        <a:p>
          <a:endParaRPr lang="en-GB"/>
        </a:p>
      </dgm:t>
    </dgm:pt>
    <dgm:pt modelId="{A565EEA3-A246-6643-838E-713591FCDD6B}" type="sibTrans" cxnId="{FE8D8781-E867-4849-9644-ECAEDB887ECD}">
      <dgm:prSet/>
      <dgm:spPr/>
      <dgm:t>
        <a:bodyPr/>
        <a:lstStyle/>
        <a:p>
          <a:endParaRPr lang="en-GB"/>
        </a:p>
      </dgm:t>
    </dgm:pt>
    <dgm:pt modelId="{6FD03D9E-59F7-6E4A-B5F7-635AE37D9BE7}">
      <dgm:prSet/>
      <dgm:spPr/>
      <dgm:t>
        <a:bodyPr/>
        <a:lstStyle/>
        <a:p>
          <a:r>
            <a:rPr lang="en-GB" dirty="0"/>
            <a:t>4</a:t>
          </a:r>
        </a:p>
      </dgm:t>
    </dgm:pt>
    <dgm:pt modelId="{7BB3D230-7AE1-7046-A14F-4DB7018D30AD}" type="parTrans" cxnId="{BA6FA01D-B06D-614B-B7A8-EFC016092D2B}">
      <dgm:prSet/>
      <dgm:spPr/>
      <dgm:t>
        <a:bodyPr/>
        <a:lstStyle/>
        <a:p>
          <a:endParaRPr lang="en-GB"/>
        </a:p>
      </dgm:t>
    </dgm:pt>
    <dgm:pt modelId="{6DA21B7F-E8B6-5C4F-A935-3B07A154BD51}" type="sibTrans" cxnId="{BA6FA01D-B06D-614B-B7A8-EFC016092D2B}">
      <dgm:prSet/>
      <dgm:spPr/>
      <dgm:t>
        <a:bodyPr/>
        <a:lstStyle/>
        <a:p>
          <a:endParaRPr lang="en-GB"/>
        </a:p>
      </dgm:t>
    </dgm:pt>
    <dgm:pt modelId="{F88486FA-0DBC-C54F-8971-F0A962227645}">
      <dgm:prSet phldrT="[Text]"/>
      <dgm:spPr/>
      <dgm:t>
        <a:bodyPr/>
        <a:lstStyle/>
        <a:p>
          <a:r>
            <a:rPr lang="en-GB" dirty="0"/>
            <a:t>Add them to the text map</a:t>
          </a:r>
        </a:p>
      </dgm:t>
    </dgm:pt>
    <dgm:pt modelId="{F335D957-F363-3749-900F-DC952F525C91}" type="parTrans" cxnId="{468509AA-D7F6-FE4F-A7EB-CBEE63B324D8}">
      <dgm:prSet/>
      <dgm:spPr/>
      <dgm:t>
        <a:bodyPr/>
        <a:lstStyle/>
        <a:p>
          <a:endParaRPr lang="en-GB"/>
        </a:p>
      </dgm:t>
    </dgm:pt>
    <dgm:pt modelId="{E3446E98-6E5E-3441-A11C-85AA2FB00F1D}" type="sibTrans" cxnId="{468509AA-D7F6-FE4F-A7EB-CBEE63B324D8}">
      <dgm:prSet/>
      <dgm:spPr/>
      <dgm:t>
        <a:bodyPr/>
        <a:lstStyle/>
        <a:p>
          <a:endParaRPr lang="en-GB"/>
        </a:p>
      </dgm:t>
    </dgm:pt>
    <dgm:pt modelId="{EA25272F-735A-C04F-AC42-00EBE2940BE9}" type="pres">
      <dgm:prSet presAssocID="{750F5C5A-A6CB-184E-8D31-5ED524189654}" presName="linearFlow" presStyleCnt="0">
        <dgm:presLayoutVars>
          <dgm:dir/>
          <dgm:animLvl val="lvl"/>
          <dgm:resizeHandles val="exact"/>
        </dgm:presLayoutVars>
      </dgm:prSet>
      <dgm:spPr/>
    </dgm:pt>
    <dgm:pt modelId="{CDFF1BE0-E66F-2D42-B9AC-7E439716003B}" type="pres">
      <dgm:prSet presAssocID="{0683C514-6E03-004E-B55E-2CD5EF2937E1}" presName="composite" presStyleCnt="0"/>
      <dgm:spPr/>
    </dgm:pt>
    <dgm:pt modelId="{7ED82298-AB94-3244-BA20-DA4FDA023EF6}" type="pres">
      <dgm:prSet presAssocID="{0683C514-6E03-004E-B55E-2CD5EF2937E1}" presName="parentText" presStyleLbl="alignNode1" presStyleIdx="0" presStyleCnt="4" custScaleX="81600">
        <dgm:presLayoutVars>
          <dgm:chMax val="1"/>
          <dgm:bulletEnabled val="1"/>
        </dgm:presLayoutVars>
      </dgm:prSet>
      <dgm:spPr/>
    </dgm:pt>
    <dgm:pt modelId="{719ED072-FA06-C84A-825F-618CBBC8CBF3}" type="pres">
      <dgm:prSet presAssocID="{0683C514-6E03-004E-B55E-2CD5EF2937E1}" presName="descendantText" presStyleLbl="alignAcc1" presStyleIdx="0" presStyleCnt="4">
        <dgm:presLayoutVars>
          <dgm:bulletEnabled val="1"/>
        </dgm:presLayoutVars>
      </dgm:prSet>
      <dgm:spPr/>
    </dgm:pt>
    <dgm:pt modelId="{5956A44D-29AA-9044-B906-617BB16F4DF6}" type="pres">
      <dgm:prSet presAssocID="{1A5A635D-5925-3948-B630-BFA332BEE0D3}" presName="sp" presStyleCnt="0"/>
      <dgm:spPr/>
    </dgm:pt>
    <dgm:pt modelId="{3C193416-BEEC-8C43-8D41-DAC4E5659F88}" type="pres">
      <dgm:prSet presAssocID="{A0C55D8D-8276-C849-9678-2552ACA37FB3}" presName="composite" presStyleCnt="0"/>
      <dgm:spPr/>
    </dgm:pt>
    <dgm:pt modelId="{BC8925F4-AE04-BE47-8685-DA3E70B754B8}" type="pres">
      <dgm:prSet presAssocID="{A0C55D8D-8276-C849-9678-2552ACA37FB3}" presName="parentText" presStyleLbl="alignNode1" presStyleIdx="1" presStyleCnt="4" custScaleX="100000">
        <dgm:presLayoutVars>
          <dgm:chMax val="1"/>
          <dgm:bulletEnabled val="1"/>
        </dgm:presLayoutVars>
      </dgm:prSet>
      <dgm:spPr/>
    </dgm:pt>
    <dgm:pt modelId="{698E302D-1501-7443-AE8D-52FEE73AC822}" type="pres">
      <dgm:prSet presAssocID="{A0C55D8D-8276-C849-9678-2552ACA37FB3}" presName="descendantText" presStyleLbl="alignAcc1" presStyleIdx="1" presStyleCnt="4">
        <dgm:presLayoutVars>
          <dgm:bulletEnabled val="1"/>
        </dgm:presLayoutVars>
      </dgm:prSet>
      <dgm:spPr/>
    </dgm:pt>
    <dgm:pt modelId="{1AD53C82-1E18-DC49-B07A-2DFA88D410E0}" type="pres">
      <dgm:prSet presAssocID="{BA06BBC7-386A-034F-8BC6-BBFEFA506CAC}" presName="sp" presStyleCnt="0"/>
      <dgm:spPr/>
    </dgm:pt>
    <dgm:pt modelId="{CD61D130-1B97-C944-9E80-19DD54C1EED7}" type="pres">
      <dgm:prSet presAssocID="{B8D63344-C09F-6A47-9C91-4ED051D3BF5E}" presName="composite" presStyleCnt="0"/>
      <dgm:spPr/>
    </dgm:pt>
    <dgm:pt modelId="{5078F33B-964B-F041-B9E3-DFD118567B8F}" type="pres">
      <dgm:prSet presAssocID="{B8D63344-C09F-6A47-9C91-4ED051D3BF5E}" presName="parentText" presStyleLbl="alignNode1" presStyleIdx="2" presStyleCnt="4" custScaleX="100000">
        <dgm:presLayoutVars>
          <dgm:chMax val="1"/>
          <dgm:bulletEnabled val="1"/>
        </dgm:presLayoutVars>
      </dgm:prSet>
      <dgm:spPr/>
    </dgm:pt>
    <dgm:pt modelId="{7D49DAEE-8C16-3C48-AD1D-13CC2D601800}" type="pres">
      <dgm:prSet presAssocID="{B8D63344-C09F-6A47-9C91-4ED051D3BF5E}" presName="descendantText" presStyleLbl="alignAcc1" presStyleIdx="2" presStyleCnt="4">
        <dgm:presLayoutVars>
          <dgm:bulletEnabled val="1"/>
        </dgm:presLayoutVars>
      </dgm:prSet>
      <dgm:spPr/>
    </dgm:pt>
    <dgm:pt modelId="{54915778-D91F-4144-AEC9-A4DFA9F45409}" type="pres">
      <dgm:prSet presAssocID="{F47509F1-769E-A64B-BC27-904C68078F61}" presName="sp" presStyleCnt="0"/>
      <dgm:spPr/>
    </dgm:pt>
    <dgm:pt modelId="{B455EE84-B05E-E54F-9166-47F4E11C0A47}" type="pres">
      <dgm:prSet presAssocID="{6FD03D9E-59F7-6E4A-B5F7-635AE37D9BE7}" presName="composite" presStyleCnt="0"/>
      <dgm:spPr/>
    </dgm:pt>
    <dgm:pt modelId="{8971DD14-BF49-8F40-89C0-18E4E204F7B7}" type="pres">
      <dgm:prSet presAssocID="{6FD03D9E-59F7-6E4A-B5F7-635AE37D9BE7}" presName="parentText" presStyleLbl="alignNode1" presStyleIdx="3" presStyleCnt="4" custScaleX="100000">
        <dgm:presLayoutVars>
          <dgm:chMax val="1"/>
          <dgm:bulletEnabled val="1"/>
        </dgm:presLayoutVars>
      </dgm:prSet>
      <dgm:spPr/>
    </dgm:pt>
    <dgm:pt modelId="{C55138CB-0ABA-494F-A76E-F93280380228}" type="pres">
      <dgm:prSet presAssocID="{6FD03D9E-59F7-6E4A-B5F7-635AE37D9BE7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8F36709-F336-3543-B03C-A1F0E47727BA}" type="presOf" srcId="{B8D63344-C09F-6A47-9C91-4ED051D3BF5E}" destId="{5078F33B-964B-F041-B9E3-DFD118567B8F}" srcOrd="0" destOrd="0" presId="urn:microsoft.com/office/officeart/2005/8/layout/chevron2"/>
    <dgm:cxn modelId="{C49DF80E-33BD-584C-A8C1-FE82AF48B3B0}" srcId="{0683C514-6E03-004E-B55E-2CD5EF2937E1}" destId="{06B45E05-A6F6-2849-ACEE-EB6DF8BA4742}" srcOrd="0" destOrd="0" parTransId="{A1888FBE-FC1C-EF4B-B4D9-C5A012117593}" sibTransId="{49C46764-77CB-7845-804C-7FAE0E9EFF43}"/>
    <dgm:cxn modelId="{47A80E17-C31B-2244-A068-28160C0FEAA2}" srcId="{750F5C5A-A6CB-184E-8D31-5ED524189654}" destId="{0683C514-6E03-004E-B55E-2CD5EF2937E1}" srcOrd="0" destOrd="0" parTransId="{A12E0317-C753-DD43-98D6-8DD55D5C4B9B}" sibTransId="{1A5A635D-5925-3948-B630-BFA332BEE0D3}"/>
    <dgm:cxn modelId="{BA6FA01D-B06D-614B-B7A8-EFC016092D2B}" srcId="{750F5C5A-A6CB-184E-8D31-5ED524189654}" destId="{6FD03D9E-59F7-6E4A-B5F7-635AE37D9BE7}" srcOrd="3" destOrd="0" parTransId="{7BB3D230-7AE1-7046-A14F-4DB7018D30AD}" sibTransId="{6DA21B7F-E8B6-5C4F-A935-3B07A154BD51}"/>
    <dgm:cxn modelId="{E35BC471-A352-0A41-BB95-362AA69040CC}" type="presOf" srcId="{F88486FA-0DBC-C54F-8971-F0A962227645}" destId="{C55138CB-0ABA-494F-A76E-F93280380228}" srcOrd="0" destOrd="0" presId="urn:microsoft.com/office/officeart/2005/8/layout/chevron2"/>
    <dgm:cxn modelId="{EA92797A-2827-0D41-B464-362CDC32A882}" type="presOf" srcId="{A0C55D8D-8276-C849-9678-2552ACA37FB3}" destId="{BC8925F4-AE04-BE47-8685-DA3E70B754B8}" srcOrd="0" destOrd="0" presId="urn:microsoft.com/office/officeart/2005/8/layout/chevron2"/>
    <dgm:cxn modelId="{FE8D8781-E867-4849-9644-ECAEDB887ECD}" srcId="{B8D63344-C09F-6A47-9C91-4ED051D3BF5E}" destId="{084B901B-9C4D-2944-8518-BA1693F407D1}" srcOrd="0" destOrd="0" parTransId="{ED260E5F-C620-484F-AF43-FF105F44C204}" sibTransId="{A565EEA3-A246-6643-838E-713591FCDD6B}"/>
    <dgm:cxn modelId="{4495B699-46FA-E246-9D63-5C9337EB3721}" type="presOf" srcId="{06B45E05-A6F6-2849-ACEE-EB6DF8BA4742}" destId="{719ED072-FA06-C84A-825F-618CBBC8CBF3}" srcOrd="0" destOrd="0" presId="urn:microsoft.com/office/officeart/2005/8/layout/chevron2"/>
    <dgm:cxn modelId="{468509AA-D7F6-FE4F-A7EB-CBEE63B324D8}" srcId="{6FD03D9E-59F7-6E4A-B5F7-635AE37D9BE7}" destId="{F88486FA-0DBC-C54F-8971-F0A962227645}" srcOrd="0" destOrd="0" parTransId="{F335D957-F363-3749-900F-DC952F525C91}" sibTransId="{E3446E98-6E5E-3441-A11C-85AA2FB00F1D}"/>
    <dgm:cxn modelId="{2E8688AA-B623-3E44-BAB8-2F6CD5C695B3}" srcId="{A0C55D8D-8276-C849-9678-2552ACA37FB3}" destId="{2D424B39-47C7-0946-933F-FAD9B91F735E}" srcOrd="0" destOrd="0" parTransId="{37BF8F59-DACB-884F-9B5C-D635EA520155}" sibTransId="{47E5DE33-2537-B246-BBFE-BA619CE662A7}"/>
    <dgm:cxn modelId="{DBCD48BE-B378-AC48-955B-A8A9EBE4E7D7}" srcId="{750F5C5A-A6CB-184E-8D31-5ED524189654}" destId="{B8D63344-C09F-6A47-9C91-4ED051D3BF5E}" srcOrd="2" destOrd="0" parTransId="{443A2BE2-27C5-2E48-9924-40E946CF025C}" sibTransId="{F47509F1-769E-A64B-BC27-904C68078F61}"/>
    <dgm:cxn modelId="{D51329CF-75E9-2E40-AFEC-CFEC21025225}" type="presOf" srcId="{6FD03D9E-59F7-6E4A-B5F7-635AE37D9BE7}" destId="{8971DD14-BF49-8F40-89C0-18E4E204F7B7}" srcOrd="0" destOrd="0" presId="urn:microsoft.com/office/officeart/2005/8/layout/chevron2"/>
    <dgm:cxn modelId="{8EBDE3D3-4C62-1C49-84C6-612E7C35FEF1}" type="presOf" srcId="{2D424B39-47C7-0946-933F-FAD9B91F735E}" destId="{698E302D-1501-7443-AE8D-52FEE73AC822}" srcOrd="0" destOrd="0" presId="urn:microsoft.com/office/officeart/2005/8/layout/chevron2"/>
    <dgm:cxn modelId="{8AE629D4-7BCB-8443-A817-B448E98821A5}" type="presOf" srcId="{0683C514-6E03-004E-B55E-2CD5EF2937E1}" destId="{7ED82298-AB94-3244-BA20-DA4FDA023EF6}" srcOrd="0" destOrd="0" presId="urn:microsoft.com/office/officeart/2005/8/layout/chevron2"/>
    <dgm:cxn modelId="{3D67CDE4-BBFE-DE42-BB57-165415A0E3DD}" type="presOf" srcId="{084B901B-9C4D-2944-8518-BA1693F407D1}" destId="{7D49DAEE-8C16-3C48-AD1D-13CC2D601800}" srcOrd="0" destOrd="0" presId="urn:microsoft.com/office/officeart/2005/8/layout/chevron2"/>
    <dgm:cxn modelId="{DB645BE8-0DF1-9C49-B331-AF65AB2BD82E}" srcId="{750F5C5A-A6CB-184E-8D31-5ED524189654}" destId="{A0C55D8D-8276-C849-9678-2552ACA37FB3}" srcOrd="1" destOrd="0" parTransId="{E8C26C13-1C66-E34E-954A-424CE433D36B}" sibTransId="{BA06BBC7-386A-034F-8BC6-BBFEFA506CAC}"/>
    <dgm:cxn modelId="{807F7AFE-BE4D-C94F-963A-9726DC5E85EA}" type="presOf" srcId="{750F5C5A-A6CB-184E-8D31-5ED524189654}" destId="{EA25272F-735A-C04F-AC42-00EBE2940BE9}" srcOrd="0" destOrd="0" presId="urn:microsoft.com/office/officeart/2005/8/layout/chevron2"/>
    <dgm:cxn modelId="{DF9F92E1-FDE1-A04D-ABAC-41946D2516C4}" type="presParOf" srcId="{EA25272F-735A-C04F-AC42-00EBE2940BE9}" destId="{CDFF1BE0-E66F-2D42-B9AC-7E439716003B}" srcOrd="0" destOrd="0" presId="urn:microsoft.com/office/officeart/2005/8/layout/chevron2"/>
    <dgm:cxn modelId="{8C2C19F4-A382-9042-81FA-989B50E315B8}" type="presParOf" srcId="{CDFF1BE0-E66F-2D42-B9AC-7E439716003B}" destId="{7ED82298-AB94-3244-BA20-DA4FDA023EF6}" srcOrd="0" destOrd="0" presId="urn:microsoft.com/office/officeart/2005/8/layout/chevron2"/>
    <dgm:cxn modelId="{D673BF45-F495-C740-B3EC-D379E88687BF}" type="presParOf" srcId="{CDFF1BE0-E66F-2D42-B9AC-7E439716003B}" destId="{719ED072-FA06-C84A-825F-618CBBC8CBF3}" srcOrd="1" destOrd="0" presId="urn:microsoft.com/office/officeart/2005/8/layout/chevron2"/>
    <dgm:cxn modelId="{A684CC8B-EB6D-8B4D-9116-A28A524DCBA6}" type="presParOf" srcId="{EA25272F-735A-C04F-AC42-00EBE2940BE9}" destId="{5956A44D-29AA-9044-B906-617BB16F4DF6}" srcOrd="1" destOrd="0" presId="urn:microsoft.com/office/officeart/2005/8/layout/chevron2"/>
    <dgm:cxn modelId="{9F4DA22A-468B-C449-B10D-F7DE9E70FFA7}" type="presParOf" srcId="{EA25272F-735A-C04F-AC42-00EBE2940BE9}" destId="{3C193416-BEEC-8C43-8D41-DAC4E5659F88}" srcOrd="2" destOrd="0" presId="urn:microsoft.com/office/officeart/2005/8/layout/chevron2"/>
    <dgm:cxn modelId="{AF9EA455-B972-4C42-92C7-DAF9E325C933}" type="presParOf" srcId="{3C193416-BEEC-8C43-8D41-DAC4E5659F88}" destId="{BC8925F4-AE04-BE47-8685-DA3E70B754B8}" srcOrd="0" destOrd="0" presId="urn:microsoft.com/office/officeart/2005/8/layout/chevron2"/>
    <dgm:cxn modelId="{291FCD9C-A055-1945-AA71-565CBD03A141}" type="presParOf" srcId="{3C193416-BEEC-8C43-8D41-DAC4E5659F88}" destId="{698E302D-1501-7443-AE8D-52FEE73AC822}" srcOrd="1" destOrd="0" presId="urn:microsoft.com/office/officeart/2005/8/layout/chevron2"/>
    <dgm:cxn modelId="{0DC51059-B7EC-DB4A-9195-6F82E22D7431}" type="presParOf" srcId="{EA25272F-735A-C04F-AC42-00EBE2940BE9}" destId="{1AD53C82-1E18-DC49-B07A-2DFA88D410E0}" srcOrd="3" destOrd="0" presId="urn:microsoft.com/office/officeart/2005/8/layout/chevron2"/>
    <dgm:cxn modelId="{3C361F61-B46B-3C44-8783-61065C73A624}" type="presParOf" srcId="{EA25272F-735A-C04F-AC42-00EBE2940BE9}" destId="{CD61D130-1B97-C944-9E80-19DD54C1EED7}" srcOrd="4" destOrd="0" presId="urn:microsoft.com/office/officeart/2005/8/layout/chevron2"/>
    <dgm:cxn modelId="{65DCBA9D-671A-704A-B75D-28A5851BC2A3}" type="presParOf" srcId="{CD61D130-1B97-C944-9E80-19DD54C1EED7}" destId="{5078F33B-964B-F041-B9E3-DFD118567B8F}" srcOrd="0" destOrd="0" presId="urn:microsoft.com/office/officeart/2005/8/layout/chevron2"/>
    <dgm:cxn modelId="{F21A57F0-AB7F-CD42-A025-89226F52091C}" type="presParOf" srcId="{CD61D130-1B97-C944-9E80-19DD54C1EED7}" destId="{7D49DAEE-8C16-3C48-AD1D-13CC2D601800}" srcOrd="1" destOrd="0" presId="urn:microsoft.com/office/officeart/2005/8/layout/chevron2"/>
    <dgm:cxn modelId="{29FC1110-17C6-D44A-B6A4-23F8EAAB951D}" type="presParOf" srcId="{EA25272F-735A-C04F-AC42-00EBE2940BE9}" destId="{54915778-D91F-4144-AEC9-A4DFA9F45409}" srcOrd="5" destOrd="0" presId="urn:microsoft.com/office/officeart/2005/8/layout/chevron2"/>
    <dgm:cxn modelId="{CD8C8B0C-8CD8-D24B-996F-FC5685C44570}" type="presParOf" srcId="{EA25272F-735A-C04F-AC42-00EBE2940BE9}" destId="{B455EE84-B05E-E54F-9166-47F4E11C0A47}" srcOrd="6" destOrd="0" presId="urn:microsoft.com/office/officeart/2005/8/layout/chevron2"/>
    <dgm:cxn modelId="{84D9FFE6-0E39-0D45-9A11-85A7472842D4}" type="presParOf" srcId="{B455EE84-B05E-E54F-9166-47F4E11C0A47}" destId="{8971DD14-BF49-8F40-89C0-18E4E204F7B7}" srcOrd="0" destOrd="0" presId="urn:microsoft.com/office/officeart/2005/8/layout/chevron2"/>
    <dgm:cxn modelId="{5A03C5CB-1E54-A844-BF13-F8F6628C0284}" type="presParOf" srcId="{B455EE84-B05E-E54F-9166-47F4E11C0A47}" destId="{C55138CB-0ABA-494F-A76E-F932803802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82298-AB94-3244-BA20-DA4FDA023EF6}">
      <dsp:nvSpPr>
        <dsp:cNvPr id="0" name=""/>
        <dsp:cNvSpPr/>
      </dsp:nvSpPr>
      <dsp:spPr>
        <a:xfrm rot="5400000">
          <a:off x="-411328" y="413542"/>
          <a:ext cx="1513301" cy="690645"/>
        </a:xfrm>
        <a:prstGeom prst="chevron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1</a:t>
          </a:r>
        </a:p>
      </dsp:txBody>
      <dsp:txXfrm rot="-5400000">
        <a:off x="-1" y="347538"/>
        <a:ext cx="690645" cy="822656"/>
      </dsp:txXfrm>
    </dsp:sp>
    <dsp:sp modelId="{719ED072-FA06-C84A-825F-618CBBC8CBF3}">
      <dsp:nvSpPr>
        <dsp:cNvPr id="0" name=""/>
        <dsp:cNvSpPr/>
      </dsp:nvSpPr>
      <dsp:spPr>
        <a:xfrm rot="5400000">
          <a:off x="1174670" y="-326076"/>
          <a:ext cx="1090112" cy="174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Just complete for the first term</a:t>
          </a:r>
        </a:p>
      </dsp:txBody>
      <dsp:txXfrm rot="-5400000">
        <a:off x="846380" y="55429"/>
        <a:ext cx="1693479" cy="983682"/>
      </dsp:txXfrm>
    </dsp:sp>
    <dsp:sp modelId="{BC8925F4-AE04-BE47-8685-DA3E70B754B8}">
      <dsp:nvSpPr>
        <dsp:cNvPr id="0" name=""/>
        <dsp:cNvSpPr/>
      </dsp:nvSpPr>
      <dsp:spPr>
        <a:xfrm rot="5400000">
          <a:off x="-333461" y="1588461"/>
          <a:ext cx="1513301" cy="846379"/>
        </a:xfrm>
        <a:prstGeom prst="chevron">
          <a:avLst/>
        </a:prstGeom>
        <a:solidFill>
          <a:schemeClr val="accent4">
            <a:shade val="80000"/>
            <a:hueOff val="-171094"/>
            <a:satOff val="0"/>
            <a:lumOff val="11292"/>
            <a:alphaOff val="0"/>
          </a:schemeClr>
        </a:solidFill>
        <a:ln w="12700" cap="flat" cmpd="sng" algn="ctr">
          <a:solidFill>
            <a:schemeClr val="accent4">
              <a:shade val="80000"/>
              <a:hueOff val="-171094"/>
              <a:satOff val="0"/>
              <a:lumOff val="112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2</a:t>
          </a:r>
        </a:p>
      </dsp:txBody>
      <dsp:txXfrm rot="-5400000">
        <a:off x="1" y="1678190"/>
        <a:ext cx="846379" cy="666922"/>
      </dsp:txXfrm>
    </dsp:sp>
    <dsp:sp modelId="{698E302D-1501-7443-AE8D-52FEE73AC822}">
      <dsp:nvSpPr>
        <dsp:cNvPr id="0" name=""/>
        <dsp:cNvSpPr/>
      </dsp:nvSpPr>
      <dsp:spPr>
        <a:xfrm rot="5400000">
          <a:off x="1174670" y="926708"/>
          <a:ext cx="1090112" cy="174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171094"/>
              <a:satOff val="0"/>
              <a:lumOff val="112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Put what information you can into the table before the beginning of July </a:t>
          </a:r>
        </a:p>
      </dsp:txBody>
      <dsp:txXfrm rot="-5400000">
        <a:off x="846380" y="1308214"/>
        <a:ext cx="1693479" cy="983682"/>
      </dsp:txXfrm>
    </dsp:sp>
    <dsp:sp modelId="{5078F33B-964B-F041-B9E3-DFD118567B8F}">
      <dsp:nvSpPr>
        <dsp:cNvPr id="0" name=""/>
        <dsp:cNvSpPr/>
      </dsp:nvSpPr>
      <dsp:spPr>
        <a:xfrm rot="5400000">
          <a:off x="-333461" y="2841246"/>
          <a:ext cx="1513301" cy="846379"/>
        </a:xfrm>
        <a:prstGeom prst="chevron">
          <a:avLst/>
        </a:prstGeom>
        <a:solidFill>
          <a:schemeClr val="accent4">
            <a:shade val="80000"/>
            <a:hueOff val="-342189"/>
            <a:satOff val="0"/>
            <a:lumOff val="22583"/>
            <a:alphaOff val="0"/>
          </a:schemeClr>
        </a:solidFill>
        <a:ln w="12700" cap="flat" cmpd="sng" algn="ctr">
          <a:solidFill>
            <a:schemeClr val="accent4">
              <a:shade val="80000"/>
              <a:hueOff val="-342189"/>
              <a:satOff val="0"/>
              <a:lumOff val="225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3</a:t>
          </a:r>
        </a:p>
      </dsp:txBody>
      <dsp:txXfrm rot="-5400000">
        <a:off x="1" y="2930975"/>
        <a:ext cx="846379" cy="666922"/>
      </dsp:txXfrm>
    </dsp:sp>
    <dsp:sp modelId="{7D49DAEE-8C16-3C48-AD1D-13CC2D601800}">
      <dsp:nvSpPr>
        <dsp:cNvPr id="0" name=""/>
        <dsp:cNvSpPr/>
      </dsp:nvSpPr>
      <dsp:spPr>
        <a:xfrm rot="5400000">
          <a:off x="1174670" y="2179494"/>
          <a:ext cx="1090112" cy="174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342189"/>
              <a:satOff val="0"/>
              <a:lumOff val="225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Organise for me and your TA to take a group of children to the library to collect new titles</a:t>
          </a:r>
        </a:p>
      </dsp:txBody>
      <dsp:txXfrm rot="-5400000">
        <a:off x="846380" y="2561000"/>
        <a:ext cx="1693479" cy="983682"/>
      </dsp:txXfrm>
    </dsp:sp>
    <dsp:sp modelId="{8971DD14-BF49-8F40-89C0-18E4E204F7B7}">
      <dsp:nvSpPr>
        <dsp:cNvPr id="0" name=""/>
        <dsp:cNvSpPr/>
      </dsp:nvSpPr>
      <dsp:spPr>
        <a:xfrm rot="5400000">
          <a:off x="-333461" y="4094032"/>
          <a:ext cx="1513301" cy="846379"/>
        </a:xfrm>
        <a:prstGeom prst="chevron">
          <a:avLst/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accent4">
              <a:shade val="80000"/>
              <a:hueOff val="-513283"/>
              <a:satOff val="0"/>
              <a:lumOff val="33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4</a:t>
          </a:r>
        </a:p>
      </dsp:txBody>
      <dsp:txXfrm rot="-5400000">
        <a:off x="1" y="4183761"/>
        <a:ext cx="846379" cy="666922"/>
      </dsp:txXfrm>
    </dsp:sp>
    <dsp:sp modelId="{C55138CB-0ABA-494F-A76E-F93280380228}">
      <dsp:nvSpPr>
        <dsp:cNvPr id="0" name=""/>
        <dsp:cNvSpPr/>
      </dsp:nvSpPr>
      <dsp:spPr>
        <a:xfrm rot="5400000">
          <a:off x="1174670" y="3432279"/>
          <a:ext cx="1090112" cy="174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513283"/>
              <a:satOff val="0"/>
              <a:lumOff val="33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Add them to the text map</a:t>
          </a:r>
        </a:p>
      </dsp:txBody>
      <dsp:txXfrm rot="-5400000">
        <a:off x="846380" y="3813785"/>
        <a:ext cx="1693479" cy="983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7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6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4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0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3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7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3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3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0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20F1-F75D-4E60-8871-AEF76AAB0BCE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FAE2-2CE5-4EA6-A40E-D1A7CA9D8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6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2724"/>
              </p:ext>
            </p:extLst>
          </p:nvPr>
        </p:nvGraphicFramePr>
        <p:xfrm>
          <a:off x="984737" y="134801"/>
          <a:ext cx="9144000" cy="66402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4964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2638183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5000853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497684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2- Year 6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49336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winkl" pitchFamily="2" charset="77"/>
                        </a:rPr>
                        <a:t>Victorians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919366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Twinkl Precursive" panose="02000000000000000000" pitchFamily="2" charset="77"/>
                        </a:rPr>
                        <a:t>Variety of persuasive adverts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5668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Twinkl" pitchFamily="2" charset="77"/>
                        </a:rPr>
                        <a:t>Another Twist In the Tale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62210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77"/>
                        </a:rPr>
                        <a:t>Another Twist In the Tale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44238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Twinkl" pitchFamily="2" charset="77"/>
                        </a:rPr>
                        <a:t>Another Twist In the Tale</a:t>
                      </a:r>
                    </a:p>
                    <a:p>
                      <a:pPr algn="ctr"/>
                      <a:endParaRPr lang="en-US" sz="13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196323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352953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Persuasion- To persuade someone to let Twill Stay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4423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latin typeface="Twinkl" pitchFamily="2" charset="0"/>
                        </a:rPr>
                        <a:t>Characterisation</a:t>
                      </a:r>
                      <a:r>
                        <a:rPr lang="en-US" sz="1300" dirty="0">
                          <a:latin typeface="Twinkl" pitchFamily="2" charset="0"/>
                        </a:rPr>
                        <a:t>- One of the children and their inner voice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7468495-654D-6441-A3CE-39289C6F9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4097129"/>
              </p:ext>
            </p:extLst>
          </p:nvPr>
        </p:nvGraphicFramePr>
        <p:xfrm>
          <a:off x="12396716" y="0"/>
          <a:ext cx="2593074" cy="527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6201" y="3771900"/>
            <a:ext cx="3674438" cy="515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300" dirty="0">
              <a:latin typeface="Twinkl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28738" y="5511315"/>
            <a:ext cx="2008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u="sng" dirty="0">
              <a:latin typeface="Twinkl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DDA9B0-0F55-6298-60A5-935DC69F759F}"/>
              </a:ext>
            </a:extLst>
          </p:cNvPr>
          <p:cNvSpPr txBox="1"/>
          <p:nvPr/>
        </p:nvSpPr>
        <p:spPr>
          <a:xfrm>
            <a:off x="2457450" y="3854423"/>
            <a:ext cx="34087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Another Twist In the Tale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Being Human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Happy 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Street child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Show us who you are?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Boy who made everyone laugh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 err="1">
                <a:latin typeface="Twinkl Precursive" panose="02000000000000000000" pitchFamily="2" charset="77"/>
              </a:rPr>
              <a:t>Darwins</a:t>
            </a:r>
            <a:r>
              <a:rPr lang="en-GB" sz="1200" dirty="0">
                <a:latin typeface="Twinkl Precursive" panose="02000000000000000000" pitchFamily="2" charset="77"/>
              </a:rPr>
              <a:t> Dragons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What Mr Darwin Saw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Cardiology for kids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The Vanishing Trick</a:t>
            </a:r>
            <a:endParaRPr lang="en-US" sz="1200" dirty="0">
              <a:latin typeface="Twinkl Precursive" panose="02000000000000000000" pitchFamily="2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effectLst/>
              <a:latin typeface="Twinkl Precursive" panose="02000000000000000000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695F5-54C6-ED48-CA2D-805FC9179C93}"/>
              </a:ext>
            </a:extLst>
          </p:cNvPr>
          <p:cNvSpPr txBox="1"/>
          <p:nvPr/>
        </p:nvSpPr>
        <p:spPr>
          <a:xfrm>
            <a:off x="5554834" y="3851954"/>
            <a:ext cx="3408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Twinkl Precursive" panose="02000000000000000000" pitchFamily="2" charset="77"/>
              </a:rPr>
              <a:t>Boy 87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Front Desk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Twinkl Precursive" panose="02000000000000000000" pitchFamily="2" charset="77"/>
              </a:rPr>
              <a:t>Black &amp; British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Bright Stars of black </a:t>
            </a:r>
            <a:r>
              <a:rPr lang="en-GB" sz="1200" dirty="0" err="1">
                <a:latin typeface="Twinkl Precursive" panose="02000000000000000000" pitchFamily="2" charset="77"/>
              </a:rPr>
              <a:t>british</a:t>
            </a:r>
            <a:r>
              <a:rPr lang="en-GB" sz="1200" dirty="0">
                <a:latin typeface="Twinkl Precursive" panose="02000000000000000000" pitchFamily="2" charset="77"/>
              </a:rPr>
              <a:t> 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latin typeface="Twinkl Precursive" panose="02000000000000000000" pitchFamily="2" charset="77"/>
              </a:rPr>
              <a:t>What is race?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effectLst/>
              <a:latin typeface="Twinkl Precursive" panose="02000000000000000000" pitchFamily="2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effectLst/>
              <a:latin typeface="Twinkl Precursive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2064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9307</TotalTime>
  <Words>167</Words>
  <Application>Microsoft Macintosh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Twinkl</vt:lpstr>
      <vt:lpstr>Twinkl Precursive</vt:lpstr>
      <vt:lpstr>Office Theme</vt:lpstr>
      <vt:lpstr>PowerPoint Presentation</vt:lpstr>
    </vt:vector>
  </TitlesOfParts>
  <Company>Rodmersham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Williams</dc:creator>
  <cp:lastModifiedBy>helen newell</cp:lastModifiedBy>
  <cp:revision>20</cp:revision>
  <cp:lastPrinted>2023-08-15T10:33:25Z</cp:lastPrinted>
  <dcterms:created xsi:type="dcterms:W3CDTF">2023-08-14T12:11:41Z</dcterms:created>
  <dcterms:modified xsi:type="dcterms:W3CDTF">2024-10-24T10:27:45Z</dcterms:modified>
</cp:coreProperties>
</file>