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13004800" cy="9753600"/>
  <p:notesSz cx="6889750" cy="967105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FA7"/>
    <a:srgbClr val="999999"/>
    <a:srgbClr val="FE7F00"/>
    <a:srgbClr val="FF8C19"/>
    <a:srgbClr val="996633"/>
    <a:srgbClr val="9999FF"/>
    <a:srgbClr val="CC66FF"/>
    <a:srgbClr val="CC99FF"/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/>
      <a:tcStyle>
        <a:tcBdr/>
        <a:fill>
          <a:solidFill>
            <a:srgbClr val="FFE8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147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188113-9D71-4B5D-8E5D-B6DE72D7D04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C22254B-8A02-4BB3-B865-53A54A8BB6B3}">
      <dgm:prSet phldrT="[Text]" custT="1"/>
      <dgm:spPr>
        <a:solidFill>
          <a:srgbClr val="9999FF"/>
        </a:solidFill>
      </dgm:spPr>
      <dgm:t>
        <a:bodyPr lIns="0" rIns="0"/>
        <a:lstStyle/>
        <a:p>
          <a:endParaRPr lang="en-GB" sz="900" dirty="0"/>
        </a:p>
      </dgm:t>
    </dgm:pt>
    <dgm:pt modelId="{1CCE698C-3C1C-4D23-AB28-0E7C62733B0A}" type="parTrans" cxnId="{52FF50C5-2670-4DE2-BDC3-E32D1213006D}">
      <dgm:prSet/>
      <dgm:spPr/>
      <dgm:t>
        <a:bodyPr/>
        <a:lstStyle/>
        <a:p>
          <a:endParaRPr lang="en-GB" sz="900"/>
        </a:p>
      </dgm:t>
    </dgm:pt>
    <dgm:pt modelId="{439683AD-F815-4638-BF99-3803C22C0072}" type="sibTrans" cxnId="{52FF50C5-2670-4DE2-BDC3-E32D1213006D}">
      <dgm:prSet custT="1"/>
      <dgm:spPr/>
      <dgm:t>
        <a:bodyPr/>
        <a:lstStyle/>
        <a:p>
          <a:endParaRPr lang="en-GB" sz="900"/>
        </a:p>
      </dgm:t>
    </dgm:pt>
    <dgm:pt modelId="{7A86A25B-3DDD-4751-9E55-88E37D4472E0}">
      <dgm:prSet phldrT="[Text]" custT="1"/>
      <dgm:spPr>
        <a:solidFill>
          <a:srgbClr val="9999FF"/>
        </a:solidFill>
      </dgm:spPr>
      <dgm:t>
        <a:bodyPr lIns="0" rIns="0"/>
        <a:lstStyle/>
        <a:p>
          <a:endParaRPr lang="en-GB" sz="900" dirty="0"/>
        </a:p>
      </dgm:t>
    </dgm:pt>
    <dgm:pt modelId="{C59986E2-FB44-4033-8D9F-A6DD66425252}" type="parTrans" cxnId="{82B137E5-5226-4EB9-B96C-072EFE6D93B6}">
      <dgm:prSet/>
      <dgm:spPr/>
      <dgm:t>
        <a:bodyPr/>
        <a:lstStyle/>
        <a:p>
          <a:endParaRPr lang="en-GB" sz="900"/>
        </a:p>
      </dgm:t>
    </dgm:pt>
    <dgm:pt modelId="{1450BA89-2F78-48FC-B8F6-40D55227C4D0}" type="sibTrans" cxnId="{82B137E5-5226-4EB9-B96C-072EFE6D93B6}">
      <dgm:prSet custT="1"/>
      <dgm:spPr/>
      <dgm:t>
        <a:bodyPr/>
        <a:lstStyle/>
        <a:p>
          <a:endParaRPr lang="en-GB" sz="900"/>
        </a:p>
      </dgm:t>
    </dgm:pt>
    <dgm:pt modelId="{B0DF4432-1C0B-48F4-A3E4-633290226AEE}">
      <dgm:prSet phldrT="[Text]" custT="1"/>
      <dgm:spPr>
        <a:solidFill>
          <a:srgbClr val="9999FF"/>
        </a:solidFill>
      </dgm:spPr>
      <dgm:t>
        <a:bodyPr lIns="0" rIns="0"/>
        <a:lstStyle/>
        <a:p>
          <a:r>
            <a:rPr lang="en-GB" sz="900" dirty="0"/>
            <a:t>Settle-</a:t>
          </a:r>
          <a:r>
            <a:rPr lang="en-GB" sz="900" dirty="0" err="1"/>
            <a:t>ments</a:t>
          </a:r>
          <a:endParaRPr lang="en-GB" sz="900" dirty="0"/>
        </a:p>
      </dgm:t>
    </dgm:pt>
    <dgm:pt modelId="{935B4342-EFC7-4237-9E89-B33A0AF481D1}" type="parTrans" cxnId="{5D37FEB1-B969-4467-AB5A-4D26E2CF1095}">
      <dgm:prSet/>
      <dgm:spPr/>
      <dgm:t>
        <a:bodyPr/>
        <a:lstStyle/>
        <a:p>
          <a:endParaRPr lang="en-GB" sz="900"/>
        </a:p>
      </dgm:t>
    </dgm:pt>
    <dgm:pt modelId="{A0F6784C-F2E3-49CE-BD03-1F8793673C39}" type="sibTrans" cxnId="{5D37FEB1-B969-4467-AB5A-4D26E2CF1095}">
      <dgm:prSet custT="1"/>
      <dgm:spPr/>
      <dgm:t>
        <a:bodyPr/>
        <a:lstStyle/>
        <a:p>
          <a:endParaRPr lang="en-GB" sz="900"/>
        </a:p>
      </dgm:t>
    </dgm:pt>
    <dgm:pt modelId="{02A6DC66-FEF4-40A1-9C54-4A7F3AC59F99}">
      <dgm:prSet phldrT="[Text]" custT="1"/>
      <dgm:spPr>
        <a:solidFill>
          <a:srgbClr val="9999FF"/>
        </a:solidFill>
      </dgm:spPr>
      <dgm:t>
        <a:bodyPr lIns="0" rIns="0"/>
        <a:lstStyle/>
        <a:p>
          <a:endParaRPr lang="en-GB" sz="900" dirty="0"/>
        </a:p>
      </dgm:t>
    </dgm:pt>
    <dgm:pt modelId="{6C6BA1A4-A627-4728-8D29-F7FF34FC0D7F}" type="parTrans" cxnId="{2FA7F88F-C169-43E9-B445-9BA8B4918D07}">
      <dgm:prSet/>
      <dgm:spPr/>
      <dgm:t>
        <a:bodyPr/>
        <a:lstStyle/>
        <a:p>
          <a:endParaRPr lang="en-GB" sz="900"/>
        </a:p>
      </dgm:t>
    </dgm:pt>
    <dgm:pt modelId="{0B9F2FE6-5786-4332-B376-902A402335EC}" type="sibTrans" cxnId="{2FA7F88F-C169-43E9-B445-9BA8B4918D07}">
      <dgm:prSet custT="1"/>
      <dgm:spPr/>
      <dgm:t>
        <a:bodyPr/>
        <a:lstStyle/>
        <a:p>
          <a:endParaRPr lang="en-GB" sz="900"/>
        </a:p>
      </dgm:t>
    </dgm:pt>
    <dgm:pt modelId="{70F2BABD-13D6-4D7D-9E5E-B4632DDED140}">
      <dgm:prSet phldrT="[Text]" custT="1"/>
      <dgm:spPr>
        <a:solidFill>
          <a:srgbClr val="9999FF"/>
        </a:solidFill>
      </dgm:spPr>
      <dgm:t>
        <a:bodyPr lIns="0" rIns="0"/>
        <a:lstStyle/>
        <a:p>
          <a:endParaRPr lang="en-GB" sz="900" dirty="0"/>
        </a:p>
      </dgm:t>
    </dgm:pt>
    <dgm:pt modelId="{43DBF8F7-69DD-437E-9F24-7B6807946468}" type="parTrans" cxnId="{63968DEA-A61E-406D-A1F2-C51B484A4CE7}">
      <dgm:prSet/>
      <dgm:spPr/>
      <dgm:t>
        <a:bodyPr/>
        <a:lstStyle/>
        <a:p>
          <a:endParaRPr lang="en-GB" sz="900"/>
        </a:p>
      </dgm:t>
    </dgm:pt>
    <dgm:pt modelId="{0C4974FE-40E8-45E1-8736-9357BBC9911A}" type="sibTrans" cxnId="{63968DEA-A61E-406D-A1F2-C51B484A4CE7}">
      <dgm:prSet custT="1"/>
      <dgm:spPr/>
      <dgm:t>
        <a:bodyPr/>
        <a:lstStyle/>
        <a:p>
          <a:endParaRPr lang="en-GB" sz="900"/>
        </a:p>
      </dgm:t>
    </dgm:pt>
    <dgm:pt modelId="{A2CDDBD8-9ACA-4784-B729-2AF14D237622}">
      <dgm:prSet phldrT="[Text]" custT="1"/>
      <dgm:spPr>
        <a:solidFill>
          <a:srgbClr val="9999FF"/>
        </a:solidFill>
      </dgm:spPr>
      <dgm:t>
        <a:bodyPr lIns="0" rIns="0"/>
        <a:lstStyle/>
        <a:p>
          <a:endParaRPr lang="en-GB" sz="900" dirty="0"/>
        </a:p>
      </dgm:t>
    </dgm:pt>
    <dgm:pt modelId="{5934D971-E2BB-46E4-8488-8283505F3E0D}" type="parTrans" cxnId="{D76098A2-ADD0-401D-BD1E-AC80ACD1B501}">
      <dgm:prSet/>
      <dgm:spPr/>
      <dgm:t>
        <a:bodyPr/>
        <a:lstStyle/>
        <a:p>
          <a:endParaRPr lang="en-GB" sz="900"/>
        </a:p>
      </dgm:t>
    </dgm:pt>
    <dgm:pt modelId="{D5AC308C-AC05-429A-8DE5-D792872B2AC3}" type="sibTrans" cxnId="{D76098A2-ADD0-401D-BD1E-AC80ACD1B501}">
      <dgm:prSet custT="1"/>
      <dgm:spPr/>
      <dgm:t>
        <a:bodyPr/>
        <a:lstStyle/>
        <a:p>
          <a:endParaRPr lang="en-GB" sz="900"/>
        </a:p>
      </dgm:t>
    </dgm:pt>
    <dgm:pt modelId="{5A8022BF-9241-457C-845F-2DC677BB1EF3}">
      <dgm:prSet phldrT="[Text]" custT="1"/>
      <dgm:spPr>
        <a:solidFill>
          <a:srgbClr val="9999FF"/>
        </a:solidFill>
      </dgm:spPr>
      <dgm:t>
        <a:bodyPr lIns="0" rIns="0"/>
        <a:lstStyle/>
        <a:p>
          <a:endParaRPr lang="en-GB" sz="900" dirty="0"/>
        </a:p>
      </dgm:t>
    </dgm:pt>
    <dgm:pt modelId="{710C2047-98FD-457D-9A63-012E9C59E650}" type="parTrans" cxnId="{FE4E1406-3CC3-4AFD-8196-B63ECBA3E751}">
      <dgm:prSet/>
      <dgm:spPr/>
      <dgm:t>
        <a:bodyPr/>
        <a:lstStyle/>
        <a:p>
          <a:endParaRPr lang="en-GB" sz="900"/>
        </a:p>
      </dgm:t>
    </dgm:pt>
    <dgm:pt modelId="{25C98760-CDCD-4AF5-9743-F2C21AC31A0D}" type="sibTrans" cxnId="{FE4E1406-3CC3-4AFD-8196-B63ECBA3E751}">
      <dgm:prSet custT="1"/>
      <dgm:spPr/>
      <dgm:t>
        <a:bodyPr/>
        <a:lstStyle/>
        <a:p>
          <a:endParaRPr lang="en-GB" sz="900"/>
        </a:p>
      </dgm:t>
    </dgm:pt>
    <dgm:pt modelId="{12D05839-2D64-4359-A04A-B9DA76B6D5C5}">
      <dgm:prSet phldrT="[Text]" custT="1"/>
      <dgm:spPr>
        <a:solidFill>
          <a:srgbClr val="9999FF"/>
        </a:solidFill>
      </dgm:spPr>
      <dgm:t>
        <a:bodyPr lIns="0" rIns="0"/>
        <a:lstStyle/>
        <a:p>
          <a:endParaRPr lang="en-GB" sz="900" dirty="0"/>
        </a:p>
      </dgm:t>
    </dgm:pt>
    <dgm:pt modelId="{6FD8E8B7-A8E0-4970-BBB4-9848F21CE4F1}" type="parTrans" cxnId="{0F5344C9-6697-4781-9362-7ACF60605659}">
      <dgm:prSet/>
      <dgm:spPr/>
      <dgm:t>
        <a:bodyPr/>
        <a:lstStyle/>
        <a:p>
          <a:endParaRPr lang="en-GB" sz="900"/>
        </a:p>
      </dgm:t>
    </dgm:pt>
    <dgm:pt modelId="{134AD2D4-CB3D-447E-BC00-0E8853A30CC5}" type="sibTrans" cxnId="{0F5344C9-6697-4781-9362-7ACF60605659}">
      <dgm:prSet custT="1"/>
      <dgm:spPr/>
      <dgm:t>
        <a:bodyPr/>
        <a:lstStyle/>
        <a:p>
          <a:endParaRPr lang="en-GB" sz="900"/>
        </a:p>
      </dgm:t>
    </dgm:pt>
    <dgm:pt modelId="{FAA4A858-8D77-4D7B-8AF7-CAD3C45A73E2}">
      <dgm:prSet phldrT="[Text]" custT="1"/>
      <dgm:spPr>
        <a:solidFill>
          <a:srgbClr val="9999FF"/>
        </a:solidFill>
      </dgm:spPr>
      <dgm:t>
        <a:bodyPr lIns="0" rIns="0"/>
        <a:lstStyle/>
        <a:p>
          <a:endParaRPr lang="en-GB" sz="900" dirty="0"/>
        </a:p>
      </dgm:t>
    </dgm:pt>
    <dgm:pt modelId="{65E30721-831A-40A3-95C6-0432BD03AB60}" type="parTrans" cxnId="{2202FDB1-3896-4E93-BD9A-58121209C3E8}">
      <dgm:prSet/>
      <dgm:spPr/>
      <dgm:t>
        <a:bodyPr/>
        <a:lstStyle/>
        <a:p>
          <a:endParaRPr lang="en-GB" sz="900"/>
        </a:p>
      </dgm:t>
    </dgm:pt>
    <dgm:pt modelId="{B03E3988-DEE5-4DA1-9E62-614202C6DAB1}" type="sibTrans" cxnId="{2202FDB1-3896-4E93-BD9A-58121209C3E8}">
      <dgm:prSet custT="1"/>
      <dgm:spPr/>
      <dgm:t>
        <a:bodyPr/>
        <a:lstStyle/>
        <a:p>
          <a:endParaRPr lang="en-GB" sz="900"/>
        </a:p>
      </dgm:t>
    </dgm:pt>
    <dgm:pt modelId="{E5AB4A2B-66CF-4FD6-8A41-CABE150F5F13}">
      <dgm:prSet phldrT="[Text]" custT="1"/>
      <dgm:spPr>
        <a:solidFill>
          <a:srgbClr val="7030A0"/>
        </a:solidFill>
      </dgm:spPr>
      <dgm:t>
        <a:bodyPr lIns="0" rIns="0"/>
        <a:lstStyle/>
        <a:p>
          <a:r>
            <a:rPr lang="en-GB" sz="900" dirty="0"/>
            <a:t>Maps</a:t>
          </a:r>
        </a:p>
      </dgm:t>
    </dgm:pt>
    <dgm:pt modelId="{2E36F4E7-EAC9-4CDA-B868-6D97C7BF0391}" type="parTrans" cxnId="{B2ADF215-FB80-4757-8505-FF2758EE8EFA}">
      <dgm:prSet/>
      <dgm:spPr/>
      <dgm:t>
        <a:bodyPr/>
        <a:lstStyle/>
        <a:p>
          <a:endParaRPr lang="en-GB" sz="900"/>
        </a:p>
      </dgm:t>
    </dgm:pt>
    <dgm:pt modelId="{62EE777C-EACF-4D2C-9A91-16A5D647E99A}" type="sibTrans" cxnId="{B2ADF215-FB80-4757-8505-FF2758EE8EFA}">
      <dgm:prSet custT="1"/>
      <dgm:spPr/>
      <dgm:t>
        <a:bodyPr/>
        <a:lstStyle/>
        <a:p>
          <a:endParaRPr lang="en-GB" sz="900"/>
        </a:p>
      </dgm:t>
    </dgm:pt>
    <dgm:pt modelId="{70148ECA-FF9B-424A-B370-A5201D82518A}">
      <dgm:prSet phldrT="[Text]" custT="1"/>
      <dgm:spPr>
        <a:solidFill>
          <a:srgbClr val="9999FF"/>
        </a:solidFill>
      </dgm:spPr>
      <dgm:t>
        <a:bodyPr lIns="0" rIns="0"/>
        <a:lstStyle/>
        <a:p>
          <a:endParaRPr lang="en-GB" sz="900" dirty="0"/>
        </a:p>
      </dgm:t>
    </dgm:pt>
    <dgm:pt modelId="{6FE98954-3398-4108-8DF8-1901CBA0D968}" type="parTrans" cxnId="{DD31B711-BAA9-4126-BF87-F4CD8556BEE6}">
      <dgm:prSet/>
      <dgm:spPr/>
      <dgm:t>
        <a:bodyPr/>
        <a:lstStyle/>
        <a:p>
          <a:endParaRPr lang="en-GB" sz="900"/>
        </a:p>
      </dgm:t>
    </dgm:pt>
    <dgm:pt modelId="{3CA51171-899B-413D-86E3-B0A5BDD11352}" type="sibTrans" cxnId="{DD31B711-BAA9-4126-BF87-F4CD8556BEE6}">
      <dgm:prSet custT="1"/>
      <dgm:spPr/>
      <dgm:t>
        <a:bodyPr/>
        <a:lstStyle/>
        <a:p>
          <a:endParaRPr lang="en-GB" sz="900"/>
        </a:p>
      </dgm:t>
    </dgm:pt>
    <dgm:pt modelId="{5B52626D-6F1C-4953-891A-764A20624CFD}">
      <dgm:prSet phldrT="[Text]" custT="1"/>
      <dgm:spPr>
        <a:solidFill>
          <a:srgbClr val="9999FF"/>
        </a:solidFill>
      </dgm:spPr>
      <dgm:t>
        <a:bodyPr lIns="0" rIns="0"/>
        <a:lstStyle/>
        <a:p>
          <a:r>
            <a:rPr lang="en-GB" sz="900" dirty="0"/>
            <a:t>Biomes</a:t>
          </a:r>
        </a:p>
      </dgm:t>
    </dgm:pt>
    <dgm:pt modelId="{77D1C06E-21C1-4C1E-8F71-71A7F470E6D3}" type="parTrans" cxnId="{FB43E057-0F12-42C0-8843-6BFF74DFE99E}">
      <dgm:prSet/>
      <dgm:spPr/>
      <dgm:t>
        <a:bodyPr/>
        <a:lstStyle/>
        <a:p>
          <a:endParaRPr lang="en-GB" sz="900"/>
        </a:p>
      </dgm:t>
    </dgm:pt>
    <dgm:pt modelId="{8FC0B7C2-450A-4845-B597-8D541C346E8F}" type="sibTrans" cxnId="{FB43E057-0F12-42C0-8843-6BFF74DFE99E}">
      <dgm:prSet custT="1"/>
      <dgm:spPr/>
      <dgm:t>
        <a:bodyPr/>
        <a:lstStyle/>
        <a:p>
          <a:endParaRPr lang="en-GB" sz="900"/>
        </a:p>
      </dgm:t>
    </dgm:pt>
    <dgm:pt modelId="{6E089B10-A6F1-48E1-A08D-C9258C3CAB60}">
      <dgm:prSet phldrT="[Text]" custT="1"/>
      <dgm:spPr>
        <a:solidFill>
          <a:srgbClr val="9999FF"/>
        </a:solidFill>
      </dgm:spPr>
      <dgm:t>
        <a:bodyPr lIns="0" rIns="0"/>
        <a:lstStyle/>
        <a:p>
          <a:r>
            <a:rPr lang="en-GB" sz="900" dirty="0"/>
            <a:t>South America</a:t>
          </a:r>
        </a:p>
      </dgm:t>
    </dgm:pt>
    <dgm:pt modelId="{9BDDA471-6BEC-4DF9-9EF3-59C19ADBB6B6}" type="parTrans" cxnId="{BCE1AFCD-1585-4233-9A16-21021599CECA}">
      <dgm:prSet/>
      <dgm:spPr/>
      <dgm:t>
        <a:bodyPr/>
        <a:lstStyle/>
        <a:p>
          <a:endParaRPr lang="en-GB" sz="900"/>
        </a:p>
      </dgm:t>
    </dgm:pt>
    <dgm:pt modelId="{4A248210-90F0-4C2B-8C6F-108507FBC18E}" type="sibTrans" cxnId="{BCE1AFCD-1585-4233-9A16-21021599CECA}">
      <dgm:prSet custT="1"/>
      <dgm:spPr/>
      <dgm:t>
        <a:bodyPr/>
        <a:lstStyle/>
        <a:p>
          <a:endParaRPr lang="en-GB" sz="900"/>
        </a:p>
      </dgm:t>
    </dgm:pt>
    <dgm:pt modelId="{92F9CC89-EFBA-4BFE-8745-A89D6618E537}">
      <dgm:prSet phldrT="[Text]" custT="1"/>
      <dgm:spPr>
        <a:solidFill>
          <a:srgbClr val="9999FF"/>
        </a:solidFill>
      </dgm:spPr>
      <dgm:t>
        <a:bodyPr lIns="0" rIns="0"/>
        <a:lstStyle/>
        <a:p>
          <a:endParaRPr lang="en-GB" sz="900" dirty="0"/>
        </a:p>
        <a:p>
          <a:r>
            <a:rPr lang="en-GB" sz="900" dirty="0"/>
            <a:t>North America</a:t>
          </a:r>
        </a:p>
        <a:p>
          <a:endParaRPr lang="en-GB" sz="900" dirty="0"/>
        </a:p>
      </dgm:t>
    </dgm:pt>
    <dgm:pt modelId="{7650CDEF-8AB8-4BDB-A3D2-F3F6E4C35A9B}" type="parTrans" cxnId="{EAEE7FC0-8B89-4FD1-88E9-CE63ABC38C23}">
      <dgm:prSet/>
      <dgm:spPr/>
      <dgm:t>
        <a:bodyPr/>
        <a:lstStyle/>
        <a:p>
          <a:endParaRPr lang="en-GB" sz="900"/>
        </a:p>
      </dgm:t>
    </dgm:pt>
    <dgm:pt modelId="{C9C81AC1-81F5-4FDF-A459-283C39AD85B7}" type="sibTrans" cxnId="{EAEE7FC0-8B89-4FD1-88E9-CE63ABC38C23}">
      <dgm:prSet custT="1"/>
      <dgm:spPr/>
      <dgm:t>
        <a:bodyPr/>
        <a:lstStyle/>
        <a:p>
          <a:endParaRPr lang="en-GB" sz="900"/>
        </a:p>
      </dgm:t>
    </dgm:pt>
    <dgm:pt modelId="{BC8919BC-59BF-4CF5-93D6-EABA063323C3}" type="pres">
      <dgm:prSet presAssocID="{94188113-9D71-4B5D-8E5D-B6DE72D7D046}" presName="Name0" presStyleCnt="0">
        <dgm:presLayoutVars>
          <dgm:dir/>
          <dgm:resizeHandles val="exact"/>
        </dgm:presLayoutVars>
      </dgm:prSet>
      <dgm:spPr/>
    </dgm:pt>
    <dgm:pt modelId="{930373DB-4122-4A7D-828D-6A68FA38C4A4}" type="pres">
      <dgm:prSet presAssocID="{4C22254B-8A02-4BB3-B865-53A54A8BB6B3}" presName="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95D65E-4647-4A40-BD5F-060624A2D96D}" type="pres">
      <dgm:prSet presAssocID="{439683AD-F815-4638-BF99-3803C22C0072}" presName="sibTrans" presStyleLbl="sibTrans2D1" presStyleIdx="0" presStyleCnt="13"/>
      <dgm:spPr/>
      <dgm:t>
        <a:bodyPr/>
        <a:lstStyle/>
        <a:p>
          <a:endParaRPr lang="en-US"/>
        </a:p>
      </dgm:t>
    </dgm:pt>
    <dgm:pt modelId="{19272DC6-3957-4EB4-8D86-696B4C008C3D}" type="pres">
      <dgm:prSet presAssocID="{439683AD-F815-4638-BF99-3803C22C0072}" presName="connectorText" presStyleLbl="sibTrans2D1" presStyleIdx="0" presStyleCnt="13"/>
      <dgm:spPr/>
      <dgm:t>
        <a:bodyPr/>
        <a:lstStyle/>
        <a:p>
          <a:endParaRPr lang="en-US"/>
        </a:p>
      </dgm:t>
    </dgm:pt>
    <dgm:pt modelId="{2D96D07D-84AD-4EBF-B89A-F668D9E8B969}" type="pres">
      <dgm:prSet presAssocID="{02A6DC66-FEF4-40A1-9C54-4A7F3AC59F99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6E5151-BA06-4E3D-89AE-A37F53CAE139}" type="pres">
      <dgm:prSet presAssocID="{0B9F2FE6-5786-4332-B376-902A402335EC}" presName="sibTrans" presStyleLbl="sibTrans2D1" presStyleIdx="1" presStyleCnt="13"/>
      <dgm:spPr/>
      <dgm:t>
        <a:bodyPr/>
        <a:lstStyle/>
        <a:p>
          <a:endParaRPr lang="en-US"/>
        </a:p>
      </dgm:t>
    </dgm:pt>
    <dgm:pt modelId="{112A1E56-18FF-43E7-8897-5011256B8924}" type="pres">
      <dgm:prSet presAssocID="{0B9F2FE6-5786-4332-B376-902A402335EC}" presName="connectorText" presStyleLbl="sibTrans2D1" presStyleIdx="1" presStyleCnt="13"/>
      <dgm:spPr/>
      <dgm:t>
        <a:bodyPr/>
        <a:lstStyle/>
        <a:p>
          <a:endParaRPr lang="en-US"/>
        </a:p>
      </dgm:t>
    </dgm:pt>
    <dgm:pt modelId="{BAF1B618-7E59-4D9E-BD6D-0ADB121BB254}" type="pres">
      <dgm:prSet presAssocID="{70F2BABD-13D6-4D7D-9E5E-B4632DDED140}" presName="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445C52-AE5D-47D7-8E37-AC10BBB856D8}" type="pres">
      <dgm:prSet presAssocID="{0C4974FE-40E8-45E1-8736-9357BBC9911A}" presName="sibTrans" presStyleLbl="sibTrans2D1" presStyleIdx="2" presStyleCnt="13"/>
      <dgm:spPr/>
      <dgm:t>
        <a:bodyPr/>
        <a:lstStyle/>
        <a:p>
          <a:endParaRPr lang="en-US"/>
        </a:p>
      </dgm:t>
    </dgm:pt>
    <dgm:pt modelId="{B3DF1DBC-4670-4CF4-8D27-2775ECBE60D2}" type="pres">
      <dgm:prSet presAssocID="{0C4974FE-40E8-45E1-8736-9357BBC9911A}" presName="connectorText" presStyleLbl="sibTrans2D1" presStyleIdx="2" presStyleCnt="13"/>
      <dgm:spPr/>
      <dgm:t>
        <a:bodyPr/>
        <a:lstStyle/>
        <a:p>
          <a:endParaRPr lang="en-US"/>
        </a:p>
      </dgm:t>
    </dgm:pt>
    <dgm:pt modelId="{6ACAE281-7089-444D-9E86-0ADEDF10A1C5}" type="pres">
      <dgm:prSet presAssocID="{A2CDDBD8-9ACA-4784-B729-2AF14D237622}" presName="node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5A75A1-0F75-4323-98EF-3839604233E4}" type="pres">
      <dgm:prSet presAssocID="{D5AC308C-AC05-429A-8DE5-D792872B2AC3}" presName="sibTrans" presStyleLbl="sibTrans2D1" presStyleIdx="3" presStyleCnt="13"/>
      <dgm:spPr/>
      <dgm:t>
        <a:bodyPr/>
        <a:lstStyle/>
        <a:p>
          <a:endParaRPr lang="en-US"/>
        </a:p>
      </dgm:t>
    </dgm:pt>
    <dgm:pt modelId="{C25A155F-C37D-4EBC-87CB-69E0E2CBD999}" type="pres">
      <dgm:prSet presAssocID="{D5AC308C-AC05-429A-8DE5-D792872B2AC3}" presName="connectorText" presStyleLbl="sibTrans2D1" presStyleIdx="3" presStyleCnt="13"/>
      <dgm:spPr/>
      <dgm:t>
        <a:bodyPr/>
        <a:lstStyle/>
        <a:p>
          <a:endParaRPr lang="en-US"/>
        </a:p>
      </dgm:t>
    </dgm:pt>
    <dgm:pt modelId="{D9FF5AC8-F6BF-42F9-A929-12D790E1F090}" type="pres">
      <dgm:prSet presAssocID="{5A8022BF-9241-457C-845F-2DC677BB1EF3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FB26CE-268B-4396-B569-8684CB313780}" type="pres">
      <dgm:prSet presAssocID="{25C98760-CDCD-4AF5-9743-F2C21AC31A0D}" presName="sibTrans" presStyleLbl="sibTrans2D1" presStyleIdx="4" presStyleCnt="13"/>
      <dgm:spPr/>
      <dgm:t>
        <a:bodyPr/>
        <a:lstStyle/>
        <a:p>
          <a:endParaRPr lang="en-US"/>
        </a:p>
      </dgm:t>
    </dgm:pt>
    <dgm:pt modelId="{530301E6-85F2-4146-A411-A40F62080AD3}" type="pres">
      <dgm:prSet presAssocID="{25C98760-CDCD-4AF5-9743-F2C21AC31A0D}" presName="connectorText" presStyleLbl="sibTrans2D1" presStyleIdx="4" presStyleCnt="13"/>
      <dgm:spPr/>
      <dgm:t>
        <a:bodyPr/>
        <a:lstStyle/>
        <a:p>
          <a:endParaRPr lang="en-US"/>
        </a:p>
      </dgm:t>
    </dgm:pt>
    <dgm:pt modelId="{D11A3B11-6E25-4C59-A9DE-533A448087BC}" type="pres">
      <dgm:prSet presAssocID="{12D05839-2D64-4359-A04A-B9DA76B6D5C5}" presName="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069838-EA4D-4927-A485-B31ADFE25CB7}" type="pres">
      <dgm:prSet presAssocID="{134AD2D4-CB3D-447E-BC00-0E8853A30CC5}" presName="sibTrans" presStyleLbl="sibTrans2D1" presStyleIdx="5" presStyleCnt="13"/>
      <dgm:spPr/>
      <dgm:t>
        <a:bodyPr/>
        <a:lstStyle/>
        <a:p>
          <a:endParaRPr lang="en-US"/>
        </a:p>
      </dgm:t>
    </dgm:pt>
    <dgm:pt modelId="{021E8FC0-7D45-42C5-9DF5-507A35AB6A2A}" type="pres">
      <dgm:prSet presAssocID="{134AD2D4-CB3D-447E-BC00-0E8853A30CC5}" presName="connectorText" presStyleLbl="sibTrans2D1" presStyleIdx="5" presStyleCnt="13"/>
      <dgm:spPr/>
      <dgm:t>
        <a:bodyPr/>
        <a:lstStyle/>
        <a:p>
          <a:endParaRPr lang="en-US"/>
        </a:p>
      </dgm:t>
    </dgm:pt>
    <dgm:pt modelId="{020A8488-BD39-47AE-BE5C-B02A51B25FB6}" type="pres">
      <dgm:prSet presAssocID="{70148ECA-FF9B-424A-B370-A5201D82518A}" presName="node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5736BF-4C83-4037-AC0F-3D2B6523C153}" type="pres">
      <dgm:prSet presAssocID="{3CA51171-899B-413D-86E3-B0A5BDD11352}" presName="sibTrans" presStyleLbl="sibTrans2D1" presStyleIdx="6" presStyleCnt="13"/>
      <dgm:spPr/>
      <dgm:t>
        <a:bodyPr/>
        <a:lstStyle/>
        <a:p>
          <a:endParaRPr lang="en-US"/>
        </a:p>
      </dgm:t>
    </dgm:pt>
    <dgm:pt modelId="{EADE87BD-7954-44E8-ABCA-84FB2CABF4AF}" type="pres">
      <dgm:prSet presAssocID="{3CA51171-899B-413D-86E3-B0A5BDD11352}" presName="connectorText" presStyleLbl="sibTrans2D1" presStyleIdx="6" presStyleCnt="13"/>
      <dgm:spPr/>
      <dgm:t>
        <a:bodyPr/>
        <a:lstStyle/>
        <a:p>
          <a:endParaRPr lang="en-US"/>
        </a:p>
      </dgm:t>
    </dgm:pt>
    <dgm:pt modelId="{EA1094DB-1DBB-46D1-981D-BE21D9898FC3}" type="pres">
      <dgm:prSet presAssocID="{7A86A25B-3DDD-4751-9E55-88E37D4472E0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B7EE2A-5501-4A4B-AB65-65DFC99D4091}" type="pres">
      <dgm:prSet presAssocID="{1450BA89-2F78-48FC-B8F6-40D55227C4D0}" presName="sibTrans" presStyleLbl="sibTrans2D1" presStyleIdx="7" presStyleCnt="13"/>
      <dgm:spPr/>
      <dgm:t>
        <a:bodyPr/>
        <a:lstStyle/>
        <a:p>
          <a:endParaRPr lang="en-US"/>
        </a:p>
      </dgm:t>
    </dgm:pt>
    <dgm:pt modelId="{F1D8FFCD-005D-436A-B154-C9ADBCADB18C}" type="pres">
      <dgm:prSet presAssocID="{1450BA89-2F78-48FC-B8F6-40D55227C4D0}" presName="connectorText" presStyleLbl="sibTrans2D1" presStyleIdx="7" presStyleCnt="13"/>
      <dgm:spPr/>
      <dgm:t>
        <a:bodyPr/>
        <a:lstStyle/>
        <a:p>
          <a:endParaRPr lang="en-US"/>
        </a:p>
      </dgm:t>
    </dgm:pt>
    <dgm:pt modelId="{A8A9399B-82E5-4EB7-B797-2FD66E0739DF}" type="pres">
      <dgm:prSet presAssocID="{FAA4A858-8D77-4D7B-8AF7-CAD3C45A73E2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2A7B7F-BB03-4E50-9980-8B96C017F847}" type="pres">
      <dgm:prSet presAssocID="{B03E3988-DEE5-4DA1-9E62-614202C6DAB1}" presName="sibTrans" presStyleLbl="sibTrans2D1" presStyleIdx="8" presStyleCnt="13"/>
      <dgm:spPr/>
      <dgm:t>
        <a:bodyPr/>
        <a:lstStyle/>
        <a:p>
          <a:endParaRPr lang="en-US"/>
        </a:p>
      </dgm:t>
    </dgm:pt>
    <dgm:pt modelId="{46BBE917-5625-4067-B92B-BB9D1980E50C}" type="pres">
      <dgm:prSet presAssocID="{B03E3988-DEE5-4DA1-9E62-614202C6DAB1}" presName="connectorText" presStyleLbl="sibTrans2D1" presStyleIdx="8" presStyleCnt="13"/>
      <dgm:spPr/>
      <dgm:t>
        <a:bodyPr/>
        <a:lstStyle/>
        <a:p>
          <a:endParaRPr lang="en-US"/>
        </a:p>
      </dgm:t>
    </dgm:pt>
    <dgm:pt modelId="{96B49467-D289-4197-88C6-2CB452306D6E}" type="pres">
      <dgm:prSet presAssocID="{B0DF4432-1C0B-48F4-A3E4-633290226AEE}" presName="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EF2B48-F049-43E5-A2F6-B4905379350A}" type="pres">
      <dgm:prSet presAssocID="{A0F6784C-F2E3-49CE-BD03-1F8793673C39}" presName="sibTrans" presStyleLbl="sibTrans2D1" presStyleIdx="9" presStyleCnt="13"/>
      <dgm:spPr/>
      <dgm:t>
        <a:bodyPr/>
        <a:lstStyle/>
        <a:p>
          <a:endParaRPr lang="en-US"/>
        </a:p>
      </dgm:t>
    </dgm:pt>
    <dgm:pt modelId="{C4AE4DC9-0722-4DB0-BB5B-DBF6E2A8853B}" type="pres">
      <dgm:prSet presAssocID="{A0F6784C-F2E3-49CE-BD03-1F8793673C39}" presName="connectorText" presStyleLbl="sibTrans2D1" presStyleIdx="9" presStyleCnt="13"/>
      <dgm:spPr/>
      <dgm:t>
        <a:bodyPr/>
        <a:lstStyle/>
        <a:p>
          <a:endParaRPr lang="en-US"/>
        </a:p>
      </dgm:t>
    </dgm:pt>
    <dgm:pt modelId="{4C79B3D0-8476-43CA-8E03-C646439248CC}" type="pres">
      <dgm:prSet presAssocID="{6E089B10-A6F1-48E1-A08D-C9258C3CAB60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B5B703-3659-4B63-832A-42E9BF3EBE34}" type="pres">
      <dgm:prSet presAssocID="{4A248210-90F0-4C2B-8C6F-108507FBC18E}" presName="sibTrans" presStyleLbl="sibTrans2D1" presStyleIdx="10" presStyleCnt="13"/>
      <dgm:spPr/>
      <dgm:t>
        <a:bodyPr/>
        <a:lstStyle/>
        <a:p>
          <a:endParaRPr lang="en-US"/>
        </a:p>
      </dgm:t>
    </dgm:pt>
    <dgm:pt modelId="{1421923C-AF48-48DC-A74F-2136F29319E0}" type="pres">
      <dgm:prSet presAssocID="{4A248210-90F0-4C2B-8C6F-108507FBC18E}" presName="connectorText" presStyleLbl="sibTrans2D1" presStyleIdx="10" presStyleCnt="13"/>
      <dgm:spPr/>
      <dgm:t>
        <a:bodyPr/>
        <a:lstStyle/>
        <a:p>
          <a:endParaRPr lang="en-US"/>
        </a:p>
      </dgm:t>
    </dgm:pt>
    <dgm:pt modelId="{B34CCA67-0809-4B29-9D94-F30C2474F645}" type="pres">
      <dgm:prSet presAssocID="{92F9CC89-EFBA-4BFE-8745-A89D6618E537}" presName="node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E00288-B1FC-42EB-A29F-857D519A5A91}" type="pres">
      <dgm:prSet presAssocID="{C9C81AC1-81F5-4FDF-A459-283C39AD85B7}" presName="sibTrans" presStyleLbl="sibTrans2D1" presStyleIdx="11" presStyleCnt="13"/>
      <dgm:spPr/>
      <dgm:t>
        <a:bodyPr/>
        <a:lstStyle/>
        <a:p>
          <a:endParaRPr lang="en-US"/>
        </a:p>
      </dgm:t>
    </dgm:pt>
    <dgm:pt modelId="{470A60FA-C425-45E3-B1B0-AD02F7E2A3A1}" type="pres">
      <dgm:prSet presAssocID="{C9C81AC1-81F5-4FDF-A459-283C39AD85B7}" presName="connectorText" presStyleLbl="sibTrans2D1" presStyleIdx="11" presStyleCnt="13"/>
      <dgm:spPr/>
      <dgm:t>
        <a:bodyPr/>
        <a:lstStyle/>
        <a:p>
          <a:endParaRPr lang="en-US"/>
        </a:p>
      </dgm:t>
    </dgm:pt>
    <dgm:pt modelId="{E53E93A1-33EB-4A2C-BD7C-F52BCF18E77C}" type="pres">
      <dgm:prSet presAssocID="{E5AB4A2B-66CF-4FD6-8A41-CABE150F5F13}" presName="node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16F229-9F40-43B4-8D58-4D872920586F}" type="pres">
      <dgm:prSet presAssocID="{62EE777C-EACF-4D2C-9A91-16A5D647E99A}" presName="sibTrans" presStyleLbl="sibTrans2D1" presStyleIdx="12" presStyleCnt="13"/>
      <dgm:spPr/>
      <dgm:t>
        <a:bodyPr/>
        <a:lstStyle/>
        <a:p>
          <a:endParaRPr lang="en-US"/>
        </a:p>
      </dgm:t>
    </dgm:pt>
    <dgm:pt modelId="{D3FFF46A-0366-4A48-B49F-CCB5AE669DF0}" type="pres">
      <dgm:prSet presAssocID="{62EE777C-EACF-4D2C-9A91-16A5D647E99A}" presName="connectorText" presStyleLbl="sibTrans2D1" presStyleIdx="12" presStyleCnt="13"/>
      <dgm:spPr/>
      <dgm:t>
        <a:bodyPr/>
        <a:lstStyle/>
        <a:p>
          <a:endParaRPr lang="en-US"/>
        </a:p>
      </dgm:t>
    </dgm:pt>
    <dgm:pt modelId="{C37D584F-A773-4B74-8D25-FBCD5788957B}" type="pres">
      <dgm:prSet presAssocID="{5B52626D-6F1C-4953-891A-764A20624CFD}" presName="node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74A0D0-C95A-4FBE-B033-A5C19BB09F7D}" type="presOf" srcId="{0C4974FE-40E8-45E1-8736-9357BBC9911A}" destId="{B3DF1DBC-4670-4CF4-8D27-2775ECBE60D2}" srcOrd="1" destOrd="0" presId="urn:microsoft.com/office/officeart/2005/8/layout/process1"/>
    <dgm:cxn modelId="{B8F11066-D8DB-4B99-8CFC-C8691BE3228F}" type="presOf" srcId="{02A6DC66-FEF4-40A1-9C54-4A7F3AC59F99}" destId="{2D96D07D-84AD-4EBF-B89A-F668D9E8B969}" srcOrd="0" destOrd="0" presId="urn:microsoft.com/office/officeart/2005/8/layout/process1"/>
    <dgm:cxn modelId="{EC7F8933-CD81-42E3-ABF9-0FC9DF7B666E}" type="presOf" srcId="{A0F6784C-F2E3-49CE-BD03-1F8793673C39}" destId="{15EF2B48-F049-43E5-A2F6-B4905379350A}" srcOrd="0" destOrd="0" presId="urn:microsoft.com/office/officeart/2005/8/layout/process1"/>
    <dgm:cxn modelId="{558FA7D9-D443-45E6-9FFA-180BE64F7359}" type="presOf" srcId="{1450BA89-2F78-48FC-B8F6-40D55227C4D0}" destId="{F1D8FFCD-005D-436A-B154-C9ADBCADB18C}" srcOrd="1" destOrd="0" presId="urn:microsoft.com/office/officeart/2005/8/layout/process1"/>
    <dgm:cxn modelId="{A301C4AB-6C79-4DD9-A758-7A9AC0968CCF}" type="presOf" srcId="{4C22254B-8A02-4BB3-B865-53A54A8BB6B3}" destId="{930373DB-4122-4A7D-828D-6A68FA38C4A4}" srcOrd="0" destOrd="0" presId="urn:microsoft.com/office/officeart/2005/8/layout/process1"/>
    <dgm:cxn modelId="{0F5344C9-6697-4781-9362-7ACF60605659}" srcId="{94188113-9D71-4B5D-8E5D-B6DE72D7D046}" destId="{12D05839-2D64-4359-A04A-B9DA76B6D5C5}" srcOrd="5" destOrd="0" parTransId="{6FD8E8B7-A8E0-4970-BBB4-9848F21CE4F1}" sibTransId="{134AD2D4-CB3D-447E-BC00-0E8853A30CC5}"/>
    <dgm:cxn modelId="{DF4321CB-D40D-4D4F-ACA1-1AFAB4DBF9DC}" type="presOf" srcId="{134AD2D4-CB3D-447E-BC00-0E8853A30CC5}" destId="{CB069838-EA4D-4927-A485-B31ADFE25CB7}" srcOrd="0" destOrd="0" presId="urn:microsoft.com/office/officeart/2005/8/layout/process1"/>
    <dgm:cxn modelId="{63968DEA-A61E-406D-A1F2-C51B484A4CE7}" srcId="{94188113-9D71-4B5D-8E5D-B6DE72D7D046}" destId="{70F2BABD-13D6-4D7D-9E5E-B4632DDED140}" srcOrd="2" destOrd="0" parTransId="{43DBF8F7-69DD-437E-9F24-7B6807946468}" sibTransId="{0C4974FE-40E8-45E1-8736-9357BBC9911A}"/>
    <dgm:cxn modelId="{2F7F7010-4D34-4E06-948D-7C099221BB53}" type="presOf" srcId="{439683AD-F815-4638-BF99-3803C22C0072}" destId="{1395D65E-4647-4A40-BD5F-060624A2D96D}" srcOrd="0" destOrd="0" presId="urn:microsoft.com/office/officeart/2005/8/layout/process1"/>
    <dgm:cxn modelId="{2FA7F88F-C169-43E9-B445-9BA8B4918D07}" srcId="{94188113-9D71-4B5D-8E5D-B6DE72D7D046}" destId="{02A6DC66-FEF4-40A1-9C54-4A7F3AC59F99}" srcOrd="1" destOrd="0" parTransId="{6C6BA1A4-A627-4728-8D29-F7FF34FC0D7F}" sibTransId="{0B9F2FE6-5786-4332-B376-902A402335EC}"/>
    <dgm:cxn modelId="{873716F6-DEAE-49A2-834B-D12A71B541EC}" type="presOf" srcId="{94188113-9D71-4B5D-8E5D-B6DE72D7D046}" destId="{BC8919BC-59BF-4CF5-93D6-EABA063323C3}" srcOrd="0" destOrd="0" presId="urn:microsoft.com/office/officeart/2005/8/layout/process1"/>
    <dgm:cxn modelId="{82B137E5-5226-4EB9-B96C-072EFE6D93B6}" srcId="{94188113-9D71-4B5D-8E5D-B6DE72D7D046}" destId="{7A86A25B-3DDD-4751-9E55-88E37D4472E0}" srcOrd="7" destOrd="0" parTransId="{C59986E2-FB44-4033-8D9F-A6DD66425252}" sibTransId="{1450BA89-2F78-48FC-B8F6-40D55227C4D0}"/>
    <dgm:cxn modelId="{0152C6EF-080C-4882-933E-DA7A9EC3D7B4}" type="presOf" srcId="{B03E3988-DEE5-4DA1-9E62-614202C6DAB1}" destId="{46BBE917-5625-4067-B92B-BB9D1980E50C}" srcOrd="1" destOrd="0" presId="urn:microsoft.com/office/officeart/2005/8/layout/process1"/>
    <dgm:cxn modelId="{D76098A2-ADD0-401D-BD1E-AC80ACD1B501}" srcId="{94188113-9D71-4B5D-8E5D-B6DE72D7D046}" destId="{A2CDDBD8-9ACA-4784-B729-2AF14D237622}" srcOrd="3" destOrd="0" parTransId="{5934D971-E2BB-46E4-8488-8283505F3E0D}" sibTransId="{D5AC308C-AC05-429A-8DE5-D792872B2AC3}"/>
    <dgm:cxn modelId="{BCE1AFCD-1585-4233-9A16-21021599CECA}" srcId="{94188113-9D71-4B5D-8E5D-B6DE72D7D046}" destId="{6E089B10-A6F1-48E1-A08D-C9258C3CAB60}" srcOrd="10" destOrd="0" parTransId="{9BDDA471-6BEC-4DF9-9EF3-59C19ADBB6B6}" sibTransId="{4A248210-90F0-4C2B-8C6F-108507FBC18E}"/>
    <dgm:cxn modelId="{FE4E1406-3CC3-4AFD-8196-B63ECBA3E751}" srcId="{94188113-9D71-4B5D-8E5D-B6DE72D7D046}" destId="{5A8022BF-9241-457C-845F-2DC677BB1EF3}" srcOrd="4" destOrd="0" parTransId="{710C2047-98FD-457D-9A63-012E9C59E650}" sibTransId="{25C98760-CDCD-4AF5-9743-F2C21AC31A0D}"/>
    <dgm:cxn modelId="{32D612B6-B04B-41EE-B1F7-D0A8E03C877D}" type="presOf" srcId="{0B9F2FE6-5786-4332-B376-902A402335EC}" destId="{386E5151-BA06-4E3D-89AE-A37F53CAE139}" srcOrd="0" destOrd="0" presId="urn:microsoft.com/office/officeart/2005/8/layout/process1"/>
    <dgm:cxn modelId="{5D37FEB1-B969-4467-AB5A-4D26E2CF1095}" srcId="{94188113-9D71-4B5D-8E5D-B6DE72D7D046}" destId="{B0DF4432-1C0B-48F4-A3E4-633290226AEE}" srcOrd="9" destOrd="0" parTransId="{935B4342-EFC7-4237-9E89-B33A0AF481D1}" sibTransId="{A0F6784C-F2E3-49CE-BD03-1F8793673C39}"/>
    <dgm:cxn modelId="{3B547F97-2906-4F03-8B25-C9DB8BD65350}" type="presOf" srcId="{C9C81AC1-81F5-4FDF-A459-283C39AD85B7}" destId="{470A60FA-C425-45E3-B1B0-AD02F7E2A3A1}" srcOrd="1" destOrd="0" presId="urn:microsoft.com/office/officeart/2005/8/layout/process1"/>
    <dgm:cxn modelId="{46208DB3-4623-4288-8834-D401CA721C16}" type="presOf" srcId="{7A86A25B-3DDD-4751-9E55-88E37D4472E0}" destId="{EA1094DB-1DBB-46D1-981D-BE21D9898FC3}" srcOrd="0" destOrd="0" presId="urn:microsoft.com/office/officeart/2005/8/layout/process1"/>
    <dgm:cxn modelId="{9F4E3736-7908-4192-BDEF-1C2725D7B34C}" type="presOf" srcId="{B03E3988-DEE5-4DA1-9E62-614202C6DAB1}" destId="{7B2A7B7F-BB03-4E50-9980-8B96C017F847}" srcOrd="0" destOrd="0" presId="urn:microsoft.com/office/officeart/2005/8/layout/process1"/>
    <dgm:cxn modelId="{D7491732-A08F-4A78-BA92-2E3C10C4F3D2}" type="presOf" srcId="{A0F6784C-F2E3-49CE-BD03-1F8793673C39}" destId="{C4AE4DC9-0722-4DB0-BB5B-DBF6E2A8853B}" srcOrd="1" destOrd="0" presId="urn:microsoft.com/office/officeart/2005/8/layout/process1"/>
    <dgm:cxn modelId="{EB4DF8DA-B305-4243-831A-1972E1AD2372}" type="presOf" srcId="{A2CDDBD8-9ACA-4784-B729-2AF14D237622}" destId="{6ACAE281-7089-444D-9E86-0ADEDF10A1C5}" srcOrd="0" destOrd="0" presId="urn:microsoft.com/office/officeart/2005/8/layout/process1"/>
    <dgm:cxn modelId="{E9043E26-405A-4E0A-A13A-C6930BF24DEB}" type="presOf" srcId="{6E089B10-A6F1-48E1-A08D-C9258C3CAB60}" destId="{4C79B3D0-8476-43CA-8E03-C646439248CC}" srcOrd="0" destOrd="0" presId="urn:microsoft.com/office/officeart/2005/8/layout/process1"/>
    <dgm:cxn modelId="{B2ADF215-FB80-4757-8505-FF2758EE8EFA}" srcId="{94188113-9D71-4B5D-8E5D-B6DE72D7D046}" destId="{E5AB4A2B-66CF-4FD6-8A41-CABE150F5F13}" srcOrd="12" destOrd="0" parTransId="{2E36F4E7-EAC9-4CDA-B868-6D97C7BF0391}" sibTransId="{62EE777C-EACF-4D2C-9A91-16A5D647E99A}"/>
    <dgm:cxn modelId="{2199F08E-C848-430E-B924-E1C3A7343490}" type="presOf" srcId="{D5AC308C-AC05-429A-8DE5-D792872B2AC3}" destId="{C25A155F-C37D-4EBC-87CB-69E0E2CBD999}" srcOrd="1" destOrd="0" presId="urn:microsoft.com/office/officeart/2005/8/layout/process1"/>
    <dgm:cxn modelId="{12560665-223F-4B7F-8B1F-B53825ABF02F}" type="presOf" srcId="{FAA4A858-8D77-4D7B-8AF7-CAD3C45A73E2}" destId="{A8A9399B-82E5-4EB7-B797-2FD66E0739DF}" srcOrd="0" destOrd="0" presId="urn:microsoft.com/office/officeart/2005/8/layout/process1"/>
    <dgm:cxn modelId="{B948270D-CCA2-4520-A105-B8C13594EF1F}" type="presOf" srcId="{4A248210-90F0-4C2B-8C6F-108507FBC18E}" destId="{1421923C-AF48-48DC-A74F-2136F29319E0}" srcOrd="1" destOrd="0" presId="urn:microsoft.com/office/officeart/2005/8/layout/process1"/>
    <dgm:cxn modelId="{97F6F979-7513-4D36-8428-CE45752C96B7}" type="presOf" srcId="{5B52626D-6F1C-4953-891A-764A20624CFD}" destId="{C37D584F-A773-4B74-8D25-FBCD5788957B}" srcOrd="0" destOrd="0" presId="urn:microsoft.com/office/officeart/2005/8/layout/process1"/>
    <dgm:cxn modelId="{FB43E057-0F12-42C0-8843-6BFF74DFE99E}" srcId="{94188113-9D71-4B5D-8E5D-B6DE72D7D046}" destId="{5B52626D-6F1C-4953-891A-764A20624CFD}" srcOrd="13" destOrd="0" parTransId="{77D1C06E-21C1-4C1E-8F71-71A7F470E6D3}" sibTransId="{8FC0B7C2-450A-4845-B597-8D541C346E8F}"/>
    <dgm:cxn modelId="{EAEE7FC0-8B89-4FD1-88E9-CE63ABC38C23}" srcId="{94188113-9D71-4B5D-8E5D-B6DE72D7D046}" destId="{92F9CC89-EFBA-4BFE-8745-A89D6618E537}" srcOrd="11" destOrd="0" parTransId="{7650CDEF-8AB8-4BDB-A3D2-F3F6E4C35A9B}" sibTransId="{C9C81AC1-81F5-4FDF-A459-283C39AD85B7}"/>
    <dgm:cxn modelId="{9DD183D7-62DC-4D06-88D0-53942FBFED63}" type="presOf" srcId="{25C98760-CDCD-4AF5-9743-F2C21AC31A0D}" destId="{530301E6-85F2-4146-A411-A40F62080AD3}" srcOrd="1" destOrd="0" presId="urn:microsoft.com/office/officeart/2005/8/layout/process1"/>
    <dgm:cxn modelId="{60B4A344-7527-4AC0-8EA1-8F89F699112A}" type="presOf" srcId="{B0DF4432-1C0B-48F4-A3E4-633290226AEE}" destId="{96B49467-D289-4197-88C6-2CB452306D6E}" srcOrd="0" destOrd="0" presId="urn:microsoft.com/office/officeart/2005/8/layout/process1"/>
    <dgm:cxn modelId="{5A82346E-FA07-451A-AB44-31CB84AEC78D}" type="presOf" srcId="{4A248210-90F0-4C2B-8C6F-108507FBC18E}" destId="{0AB5B703-3659-4B63-832A-42E9BF3EBE34}" srcOrd="0" destOrd="0" presId="urn:microsoft.com/office/officeart/2005/8/layout/process1"/>
    <dgm:cxn modelId="{943EFD8E-78AE-410F-9260-326C9B1C2284}" type="presOf" srcId="{0C4974FE-40E8-45E1-8736-9357BBC9911A}" destId="{19445C52-AE5D-47D7-8E37-AC10BBB856D8}" srcOrd="0" destOrd="0" presId="urn:microsoft.com/office/officeart/2005/8/layout/process1"/>
    <dgm:cxn modelId="{B046EB01-2CB0-43A0-B7DB-E33F0D275E00}" type="presOf" srcId="{70F2BABD-13D6-4D7D-9E5E-B4632DDED140}" destId="{BAF1B618-7E59-4D9E-BD6D-0ADB121BB254}" srcOrd="0" destOrd="0" presId="urn:microsoft.com/office/officeart/2005/8/layout/process1"/>
    <dgm:cxn modelId="{881789BD-EEC6-4FDD-B2A2-DE59E8BB2925}" type="presOf" srcId="{C9C81AC1-81F5-4FDF-A459-283C39AD85B7}" destId="{2BE00288-B1FC-42EB-A29F-857D519A5A91}" srcOrd="0" destOrd="0" presId="urn:microsoft.com/office/officeart/2005/8/layout/process1"/>
    <dgm:cxn modelId="{604000DE-F82D-4C96-890A-BEA9B2A0779F}" type="presOf" srcId="{5A8022BF-9241-457C-845F-2DC677BB1EF3}" destId="{D9FF5AC8-F6BF-42F9-A929-12D790E1F090}" srcOrd="0" destOrd="0" presId="urn:microsoft.com/office/officeart/2005/8/layout/process1"/>
    <dgm:cxn modelId="{8F939C81-D94A-414C-B4EC-EFF0E303EDD3}" type="presOf" srcId="{25C98760-CDCD-4AF5-9743-F2C21AC31A0D}" destId="{23FB26CE-268B-4396-B569-8684CB313780}" srcOrd="0" destOrd="0" presId="urn:microsoft.com/office/officeart/2005/8/layout/process1"/>
    <dgm:cxn modelId="{DD31B711-BAA9-4126-BF87-F4CD8556BEE6}" srcId="{94188113-9D71-4B5D-8E5D-B6DE72D7D046}" destId="{70148ECA-FF9B-424A-B370-A5201D82518A}" srcOrd="6" destOrd="0" parTransId="{6FE98954-3398-4108-8DF8-1901CBA0D968}" sibTransId="{3CA51171-899B-413D-86E3-B0A5BDD11352}"/>
    <dgm:cxn modelId="{5EA35ECF-B1EA-407C-9B3A-D4C9F7FE891C}" type="presOf" srcId="{E5AB4A2B-66CF-4FD6-8A41-CABE150F5F13}" destId="{E53E93A1-33EB-4A2C-BD7C-F52BCF18E77C}" srcOrd="0" destOrd="0" presId="urn:microsoft.com/office/officeart/2005/8/layout/process1"/>
    <dgm:cxn modelId="{9B36FCC4-4CE0-4342-BF50-E350C501B9CF}" type="presOf" srcId="{62EE777C-EACF-4D2C-9A91-16A5D647E99A}" destId="{D3FFF46A-0366-4A48-B49F-CCB5AE669DF0}" srcOrd="1" destOrd="0" presId="urn:microsoft.com/office/officeart/2005/8/layout/process1"/>
    <dgm:cxn modelId="{60A06C0D-26B5-4DC5-A94F-AC6E6864534C}" type="presOf" srcId="{134AD2D4-CB3D-447E-BC00-0E8853A30CC5}" destId="{021E8FC0-7D45-42C5-9DF5-507A35AB6A2A}" srcOrd="1" destOrd="0" presId="urn:microsoft.com/office/officeart/2005/8/layout/process1"/>
    <dgm:cxn modelId="{29FE7178-15EA-4A4C-A6D7-C14859F9F885}" type="presOf" srcId="{D5AC308C-AC05-429A-8DE5-D792872B2AC3}" destId="{545A75A1-0F75-4323-98EF-3839604233E4}" srcOrd="0" destOrd="0" presId="urn:microsoft.com/office/officeart/2005/8/layout/process1"/>
    <dgm:cxn modelId="{1DA8B5E8-AC2B-4B9D-B0AE-D4F756098369}" type="presOf" srcId="{70148ECA-FF9B-424A-B370-A5201D82518A}" destId="{020A8488-BD39-47AE-BE5C-B02A51B25FB6}" srcOrd="0" destOrd="0" presId="urn:microsoft.com/office/officeart/2005/8/layout/process1"/>
    <dgm:cxn modelId="{929724F1-D015-42F4-A027-BE46F93114A2}" type="presOf" srcId="{92F9CC89-EFBA-4BFE-8745-A89D6618E537}" destId="{B34CCA67-0809-4B29-9D94-F30C2474F645}" srcOrd="0" destOrd="0" presId="urn:microsoft.com/office/officeart/2005/8/layout/process1"/>
    <dgm:cxn modelId="{7274E189-0798-4554-BFCA-80FFE6EB47DC}" type="presOf" srcId="{0B9F2FE6-5786-4332-B376-902A402335EC}" destId="{112A1E56-18FF-43E7-8897-5011256B8924}" srcOrd="1" destOrd="0" presId="urn:microsoft.com/office/officeart/2005/8/layout/process1"/>
    <dgm:cxn modelId="{C94F7E92-AD81-40BB-9293-30F016CB38E9}" type="presOf" srcId="{3CA51171-899B-413D-86E3-B0A5BDD11352}" destId="{6B5736BF-4C83-4037-AC0F-3D2B6523C153}" srcOrd="0" destOrd="0" presId="urn:microsoft.com/office/officeart/2005/8/layout/process1"/>
    <dgm:cxn modelId="{52FF50C5-2670-4DE2-BDC3-E32D1213006D}" srcId="{94188113-9D71-4B5D-8E5D-B6DE72D7D046}" destId="{4C22254B-8A02-4BB3-B865-53A54A8BB6B3}" srcOrd="0" destOrd="0" parTransId="{1CCE698C-3C1C-4D23-AB28-0E7C62733B0A}" sibTransId="{439683AD-F815-4638-BF99-3803C22C0072}"/>
    <dgm:cxn modelId="{96D41565-AE22-4D6D-88ED-DD4B087F59BE}" type="presOf" srcId="{62EE777C-EACF-4D2C-9A91-16A5D647E99A}" destId="{5316F229-9F40-43B4-8D58-4D872920586F}" srcOrd="0" destOrd="0" presId="urn:microsoft.com/office/officeart/2005/8/layout/process1"/>
    <dgm:cxn modelId="{EEF02E91-632C-44D6-B6C1-524F6835EEB9}" type="presOf" srcId="{1450BA89-2F78-48FC-B8F6-40D55227C4D0}" destId="{57B7EE2A-5501-4A4B-AB65-65DFC99D4091}" srcOrd="0" destOrd="0" presId="urn:microsoft.com/office/officeart/2005/8/layout/process1"/>
    <dgm:cxn modelId="{2202FDB1-3896-4E93-BD9A-58121209C3E8}" srcId="{94188113-9D71-4B5D-8E5D-B6DE72D7D046}" destId="{FAA4A858-8D77-4D7B-8AF7-CAD3C45A73E2}" srcOrd="8" destOrd="0" parTransId="{65E30721-831A-40A3-95C6-0432BD03AB60}" sibTransId="{B03E3988-DEE5-4DA1-9E62-614202C6DAB1}"/>
    <dgm:cxn modelId="{03ABD215-BCE3-4D21-8B37-03FB0F09A41E}" type="presOf" srcId="{12D05839-2D64-4359-A04A-B9DA76B6D5C5}" destId="{D11A3B11-6E25-4C59-A9DE-533A448087BC}" srcOrd="0" destOrd="0" presId="urn:microsoft.com/office/officeart/2005/8/layout/process1"/>
    <dgm:cxn modelId="{309797AA-7CBC-4BE2-8716-277450F74213}" type="presOf" srcId="{439683AD-F815-4638-BF99-3803C22C0072}" destId="{19272DC6-3957-4EB4-8D86-696B4C008C3D}" srcOrd="1" destOrd="0" presId="urn:microsoft.com/office/officeart/2005/8/layout/process1"/>
    <dgm:cxn modelId="{A79D3F1F-73D0-4042-A0FE-132D8245B87B}" type="presOf" srcId="{3CA51171-899B-413D-86E3-B0A5BDD11352}" destId="{EADE87BD-7954-44E8-ABCA-84FB2CABF4AF}" srcOrd="1" destOrd="0" presId="urn:microsoft.com/office/officeart/2005/8/layout/process1"/>
    <dgm:cxn modelId="{1F55488C-65DE-477B-A57A-F127F8BCDD8B}" type="presParOf" srcId="{BC8919BC-59BF-4CF5-93D6-EABA063323C3}" destId="{930373DB-4122-4A7D-828D-6A68FA38C4A4}" srcOrd="0" destOrd="0" presId="urn:microsoft.com/office/officeart/2005/8/layout/process1"/>
    <dgm:cxn modelId="{339843B6-3FD2-423B-A9E0-6A0F787B041D}" type="presParOf" srcId="{BC8919BC-59BF-4CF5-93D6-EABA063323C3}" destId="{1395D65E-4647-4A40-BD5F-060624A2D96D}" srcOrd="1" destOrd="0" presId="urn:microsoft.com/office/officeart/2005/8/layout/process1"/>
    <dgm:cxn modelId="{569AF0F4-B0CE-4B1B-B7E6-ED7E20CBB10A}" type="presParOf" srcId="{1395D65E-4647-4A40-BD5F-060624A2D96D}" destId="{19272DC6-3957-4EB4-8D86-696B4C008C3D}" srcOrd="0" destOrd="0" presId="urn:microsoft.com/office/officeart/2005/8/layout/process1"/>
    <dgm:cxn modelId="{40755FAC-8184-4058-BB2B-8ADB2DA72898}" type="presParOf" srcId="{BC8919BC-59BF-4CF5-93D6-EABA063323C3}" destId="{2D96D07D-84AD-4EBF-B89A-F668D9E8B969}" srcOrd="2" destOrd="0" presId="urn:microsoft.com/office/officeart/2005/8/layout/process1"/>
    <dgm:cxn modelId="{ADD814C1-B729-49D0-8820-645F337EAB2E}" type="presParOf" srcId="{BC8919BC-59BF-4CF5-93D6-EABA063323C3}" destId="{386E5151-BA06-4E3D-89AE-A37F53CAE139}" srcOrd="3" destOrd="0" presId="urn:microsoft.com/office/officeart/2005/8/layout/process1"/>
    <dgm:cxn modelId="{BCBBB8B6-96C3-4956-90D9-3637CCAC6796}" type="presParOf" srcId="{386E5151-BA06-4E3D-89AE-A37F53CAE139}" destId="{112A1E56-18FF-43E7-8897-5011256B8924}" srcOrd="0" destOrd="0" presId="urn:microsoft.com/office/officeart/2005/8/layout/process1"/>
    <dgm:cxn modelId="{F29D5CB1-3994-4137-AC20-E0D04D6D2714}" type="presParOf" srcId="{BC8919BC-59BF-4CF5-93D6-EABA063323C3}" destId="{BAF1B618-7E59-4D9E-BD6D-0ADB121BB254}" srcOrd="4" destOrd="0" presId="urn:microsoft.com/office/officeart/2005/8/layout/process1"/>
    <dgm:cxn modelId="{0275923F-EA3F-4E55-9E32-825C1D584DA3}" type="presParOf" srcId="{BC8919BC-59BF-4CF5-93D6-EABA063323C3}" destId="{19445C52-AE5D-47D7-8E37-AC10BBB856D8}" srcOrd="5" destOrd="0" presId="urn:microsoft.com/office/officeart/2005/8/layout/process1"/>
    <dgm:cxn modelId="{BD62EA2C-D183-474F-A573-2CB850718646}" type="presParOf" srcId="{19445C52-AE5D-47D7-8E37-AC10BBB856D8}" destId="{B3DF1DBC-4670-4CF4-8D27-2775ECBE60D2}" srcOrd="0" destOrd="0" presId="urn:microsoft.com/office/officeart/2005/8/layout/process1"/>
    <dgm:cxn modelId="{6A5A3805-E8E1-4424-B035-19237761CA77}" type="presParOf" srcId="{BC8919BC-59BF-4CF5-93D6-EABA063323C3}" destId="{6ACAE281-7089-444D-9E86-0ADEDF10A1C5}" srcOrd="6" destOrd="0" presId="urn:microsoft.com/office/officeart/2005/8/layout/process1"/>
    <dgm:cxn modelId="{47BDDD03-D5C6-45E1-B3EA-81FBC3A4C69D}" type="presParOf" srcId="{BC8919BC-59BF-4CF5-93D6-EABA063323C3}" destId="{545A75A1-0F75-4323-98EF-3839604233E4}" srcOrd="7" destOrd="0" presId="urn:microsoft.com/office/officeart/2005/8/layout/process1"/>
    <dgm:cxn modelId="{82410727-23CF-4978-879F-95F3EEEEF7D9}" type="presParOf" srcId="{545A75A1-0F75-4323-98EF-3839604233E4}" destId="{C25A155F-C37D-4EBC-87CB-69E0E2CBD999}" srcOrd="0" destOrd="0" presId="urn:microsoft.com/office/officeart/2005/8/layout/process1"/>
    <dgm:cxn modelId="{3BD47BFC-8E59-405D-9B0E-CF9C0D2B6E72}" type="presParOf" srcId="{BC8919BC-59BF-4CF5-93D6-EABA063323C3}" destId="{D9FF5AC8-F6BF-42F9-A929-12D790E1F090}" srcOrd="8" destOrd="0" presId="urn:microsoft.com/office/officeart/2005/8/layout/process1"/>
    <dgm:cxn modelId="{B823A914-6D6B-439E-9714-17640EAD66DB}" type="presParOf" srcId="{BC8919BC-59BF-4CF5-93D6-EABA063323C3}" destId="{23FB26CE-268B-4396-B569-8684CB313780}" srcOrd="9" destOrd="0" presId="urn:microsoft.com/office/officeart/2005/8/layout/process1"/>
    <dgm:cxn modelId="{CFE20554-1C20-45AD-99CB-DD2D5090B844}" type="presParOf" srcId="{23FB26CE-268B-4396-B569-8684CB313780}" destId="{530301E6-85F2-4146-A411-A40F62080AD3}" srcOrd="0" destOrd="0" presId="urn:microsoft.com/office/officeart/2005/8/layout/process1"/>
    <dgm:cxn modelId="{50D11E23-9BBE-4C38-9634-B6D5C9CA708F}" type="presParOf" srcId="{BC8919BC-59BF-4CF5-93D6-EABA063323C3}" destId="{D11A3B11-6E25-4C59-A9DE-533A448087BC}" srcOrd="10" destOrd="0" presId="urn:microsoft.com/office/officeart/2005/8/layout/process1"/>
    <dgm:cxn modelId="{82DE494A-C50A-416C-8CA9-534EF2BC8AB1}" type="presParOf" srcId="{BC8919BC-59BF-4CF5-93D6-EABA063323C3}" destId="{CB069838-EA4D-4927-A485-B31ADFE25CB7}" srcOrd="11" destOrd="0" presId="urn:microsoft.com/office/officeart/2005/8/layout/process1"/>
    <dgm:cxn modelId="{4537ADF6-80B7-4A0E-92D4-DEC79EEDA9F7}" type="presParOf" srcId="{CB069838-EA4D-4927-A485-B31ADFE25CB7}" destId="{021E8FC0-7D45-42C5-9DF5-507A35AB6A2A}" srcOrd="0" destOrd="0" presId="urn:microsoft.com/office/officeart/2005/8/layout/process1"/>
    <dgm:cxn modelId="{7250FC80-038D-43CC-9956-11BC4308C73A}" type="presParOf" srcId="{BC8919BC-59BF-4CF5-93D6-EABA063323C3}" destId="{020A8488-BD39-47AE-BE5C-B02A51B25FB6}" srcOrd="12" destOrd="0" presId="urn:microsoft.com/office/officeart/2005/8/layout/process1"/>
    <dgm:cxn modelId="{D31F549B-D403-4DCD-BCA1-A80AA09C74A7}" type="presParOf" srcId="{BC8919BC-59BF-4CF5-93D6-EABA063323C3}" destId="{6B5736BF-4C83-4037-AC0F-3D2B6523C153}" srcOrd="13" destOrd="0" presId="urn:microsoft.com/office/officeart/2005/8/layout/process1"/>
    <dgm:cxn modelId="{A569DA39-E87F-4ED5-85E6-08D3D95B207C}" type="presParOf" srcId="{6B5736BF-4C83-4037-AC0F-3D2B6523C153}" destId="{EADE87BD-7954-44E8-ABCA-84FB2CABF4AF}" srcOrd="0" destOrd="0" presId="urn:microsoft.com/office/officeart/2005/8/layout/process1"/>
    <dgm:cxn modelId="{1F63D78E-571E-49C6-B46B-EBBC1D68D6EC}" type="presParOf" srcId="{BC8919BC-59BF-4CF5-93D6-EABA063323C3}" destId="{EA1094DB-1DBB-46D1-981D-BE21D9898FC3}" srcOrd="14" destOrd="0" presId="urn:microsoft.com/office/officeart/2005/8/layout/process1"/>
    <dgm:cxn modelId="{2098E1DC-9AD6-4711-A252-512D58626460}" type="presParOf" srcId="{BC8919BC-59BF-4CF5-93D6-EABA063323C3}" destId="{57B7EE2A-5501-4A4B-AB65-65DFC99D4091}" srcOrd="15" destOrd="0" presId="urn:microsoft.com/office/officeart/2005/8/layout/process1"/>
    <dgm:cxn modelId="{3B3DE6B6-FBBA-4A33-B600-5486F314D5A7}" type="presParOf" srcId="{57B7EE2A-5501-4A4B-AB65-65DFC99D4091}" destId="{F1D8FFCD-005D-436A-B154-C9ADBCADB18C}" srcOrd="0" destOrd="0" presId="urn:microsoft.com/office/officeart/2005/8/layout/process1"/>
    <dgm:cxn modelId="{B2788D66-EB0F-46EF-BEC7-42E1BD4F6E0D}" type="presParOf" srcId="{BC8919BC-59BF-4CF5-93D6-EABA063323C3}" destId="{A8A9399B-82E5-4EB7-B797-2FD66E0739DF}" srcOrd="16" destOrd="0" presId="urn:microsoft.com/office/officeart/2005/8/layout/process1"/>
    <dgm:cxn modelId="{93CCA1CB-3F64-447B-AE80-5152AD522E90}" type="presParOf" srcId="{BC8919BC-59BF-4CF5-93D6-EABA063323C3}" destId="{7B2A7B7F-BB03-4E50-9980-8B96C017F847}" srcOrd="17" destOrd="0" presId="urn:microsoft.com/office/officeart/2005/8/layout/process1"/>
    <dgm:cxn modelId="{14077036-C522-415E-8F42-FCC09F4CA1D9}" type="presParOf" srcId="{7B2A7B7F-BB03-4E50-9980-8B96C017F847}" destId="{46BBE917-5625-4067-B92B-BB9D1980E50C}" srcOrd="0" destOrd="0" presId="urn:microsoft.com/office/officeart/2005/8/layout/process1"/>
    <dgm:cxn modelId="{3AF8DA73-CC72-4A8D-8AD6-C3E8B82AD8BB}" type="presParOf" srcId="{BC8919BC-59BF-4CF5-93D6-EABA063323C3}" destId="{96B49467-D289-4197-88C6-2CB452306D6E}" srcOrd="18" destOrd="0" presId="urn:microsoft.com/office/officeart/2005/8/layout/process1"/>
    <dgm:cxn modelId="{11B3A1DB-237B-4D94-A52D-9CFED3A198AC}" type="presParOf" srcId="{BC8919BC-59BF-4CF5-93D6-EABA063323C3}" destId="{15EF2B48-F049-43E5-A2F6-B4905379350A}" srcOrd="19" destOrd="0" presId="urn:microsoft.com/office/officeart/2005/8/layout/process1"/>
    <dgm:cxn modelId="{AF86D215-FA9F-43B5-B82A-8EA69718D689}" type="presParOf" srcId="{15EF2B48-F049-43E5-A2F6-B4905379350A}" destId="{C4AE4DC9-0722-4DB0-BB5B-DBF6E2A8853B}" srcOrd="0" destOrd="0" presId="urn:microsoft.com/office/officeart/2005/8/layout/process1"/>
    <dgm:cxn modelId="{76C376F5-57AF-497B-9303-C48A959A532C}" type="presParOf" srcId="{BC8919BC-59BF-4CF5-93D6-EABA063323C3}" destId="{4C79B3D0-8476-43CA-8E03-C646439248CC}" srcOrd="20" destOrd="0" presId="urn:microsoft.com/office/officeart/2005/8/layout/process1"/>
    <dgm:cxn modelId="{8BBE3CEE-0407-4DC7-B207-362D673DA1B6}" type="presParOf" srcId="{BC8919BC-59BF-4CF5-93D6-EABA063323C3}" destId="{0AB5B703-3659-4B63-832A-42E9BF3EBE34}" srcOrd="21" destOrd="0" presId="urn:microsoft.com/office/officeart/2005/8/layout/process1"/>
    <dgm:cxn modelId="{BDF2F41E-1C04-4139-82F1-B20D405FAEAE}" type="presParOf" srcId="{0AB5B703-3659-4B63-832A-42E9BF3EBE34}" destId="{1421923C-AF48-48DC-A74F-2136F29319E0}" srcOrd="0" destOrd="0" presId="urn:microsoft.com/office/officeart/2005/8/layout/process1"/>
    <dgm:cxn modelId="{165D6E4F-0138-4FF6-B45C-744E8BA0A4FD}" type="presParOf" srcId="{BC8919BC-59BF-4CF5-93D6-EABA063323C3}" destId="{B34CCA67-0809-4B29-9D94-F30C2474F645}" srcOrd="22" destOrd="0" presId="urn:microsoft.com/office/officeart/2005/8/layout/process1"/>
    <dgm:cxn modelId="{DA43DD20-4A2A-4FAD-B3DF-16B57957B62F}" type="presParOf" srcId="{BC8919BC-59BF-4CF5-93D6-EABA063323C3}" destId="{2BE00288-B1FC-42EB-A29F-857D519A5A91}" srcOrd="23" destOrd="0" presId="urn:microsoft.com/office/officeart/2005/8/layout/process1"/>
    <dgm:cxn modelId="{FC0EA1C1-2714-42D5-88B9-3E663C7CC245}" type="presParOf" srcId="{2BE00288-B1FC-42EB-A29F-857D519A5A91}" destId="{470A60FA-C425-45E3-B1B0-AD02F7E2A3A1}" srcOrd="0" destOrd="0" presId="urn:microsoft.com/office/officeart/2005/8/layout/process1"/>
    <dgm:cxn modelId="{CB23A933-06D7-4090-A43C-F798F50BF1F3}" type="presParOf" srcId="{BC8919BC-59BF-4CF5-93D6-EABA063323C3}" destId="{E53E93A1-33EB-4A2C-BD7C-F52BCF18E77C}" srcOrd="24" destOrd="0" presId="urn:microsoft.com/office/officeart/2005/8/layout/process1"/>
    <dgm:cxn modelId="{98C8048A-3A87-4E50-86AB-F7483133F894}" type="presParOf" srcId="{BC8919BC-59BF-4CF5-93D6-EABA063323C3}" destId="{5316F229-9F40-43B4-8D58-4D872920586F}" srcOrd="25" destOrd="0" presId="urn:microsoft.com/office/officeart/2005/8/layout/process1"/>
    <dgm:cxn modelId="{0A6B13CC-5843-44D3-85E4-F8EBD65F94EC}" type="presParOf" srcId="{5316F229-9F40-43B4-8D58-4D872920586F}" destId="{D3FFF46A-0366-4A48-B49F-CCB5AE669DF0}" srcOrd="0" destOrd="0" presId="urn:microsoft.com/office/officeart/2005/8/layout/process1"/>
    <dgm:cxn modelId="{30FD196F-C12F-419A-9385-7EDBD36DC9BC}" type="presParOf" srcId="{BC8919BC-59BF-4CF5-93D6-EABA063323C3}" destId="{C37D584F-A773-4B74-8D25-FBCD5788957B}" srcOrd="2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0373DB-4122-4A7D-828D-6A68FA38C4A4}">
      <dsp:nvSpPr>
        <dsp:cNvPr id="0" name=""/>
        <dsp:cNvSpPr/>
      </dsp:nvSpPr>
      <dsp:spPr>
        <a:xfrm>
          <a:off x="2405" y="336142"/>
          <a:ext cx="641205" cy="673265"/>
        </a:xfrm>
        <a:prstGeom prst="roundRect">
          <a:avLst>
            <a:gd name="adj" fmla="val 10000"/>
          </a:avLst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>
        <a:off x="21185" y="354922"/>
        <a:ext cx="603645" cy="635705"/>
      </dsp:txXfrm>
    </dsp:sp>
    <dsp:sp modelId="{1395D65E-4647-4A40-BD5F-060624A2D96D}">
      <dsp:nvSpPr>
        <dsp:cNvPr id="0" name=""/>
        <dsp:cNvSpPr/>
      </dsp:nvSpPr>
      <dsp:spPr>
        <a:xfrm>
          <a:off x="707730" y="593266"/>
          <a:ext cx="135935" cy="1590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707730" y="625070"/>
        <a:ext cx="95155" cy="95410"/>
      </dsp:txXfrm>
    </dsp:sp>
    <dsp:sp modelId="{2D96D07D-84AD-4EBF-B89A-F668D9E8B969}">
      <dsp:nvSpPr>
        <dsp:cNvPr id="0" name=""/>
        <dsp:cNvSpPr/>
      </dsp:nvSpPr>
      <dsp:spPr>
        <a:xfrm>
          <a:off x="900092" y="336142"/>
          <a:ext cx="641205" cy="673265"/>
        </a:xfrm>
        <a:prstGeom prst="roundRect">
          <a:avLst>
            <a:gd name="adj" fmla="val 10000"/>
          </a:avLst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>
        <a:off x="918872" y="354922"/>
        <a:ext cx="603645" cy="635705"/>
      </dsp:txXfrm>
    </dsp:sp>
    <dsp:sp modelId="{386E5151-BA06-4E3D-89AE-A37F53CAE139}">
      <dsp:nvSpPr>
        <dsp:cNvPr id="0" name=""/>
        <dsp:cNvSpPr/>
      </dsp:nvSpPr>
      <dsp:spPr>
        <a:xfrm>
          <a:off x="1605417" y="593266"/>
          <a:ext cx="135935" cy="1590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1605417" y="625070"/>
        <a:ext cx="95155" cy="95410"/>
      </dsp:txXfrm>
    </dsp:sp>
    <dsp:sp modelId="{BAF1B618-7E59-4D9E-BD6D-0ADB121BB254}">
      <dsp:nvSpPr>
        <dsp:cNvPr id="0" name=""/>
        <dsp:cNvSpPr/>
      </dsp:nvSpPr>
      <dsp:spPr>
        <a:xfrm>
          <a:off x="1797779" y="336142"/>
          <a:ext cx="641205" cy="673265"/>
        </a:xfrm>
        <a:prstGeom prst="roundRect">
          <a:avLst>
            <a:gd name="adj" fmla="val 10000"/>
          </a:avLst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>
        <a:off x="1816559" y="354922"/>
        <a:ext cx="603645" cy="635705"/>
      </dsp:txXfrm>
    </dsp:sp>
    <dsp:sp modelId="{19445C52-AE5D-47D7-8E37-AC10BBB856D8}">
      <dsp:nvSpPr>
        <dsp:cNvPr id="0" name=""/>
        <dsp:cNvSpPr/>
      </dsp:nvSpPr>
      <dsp:spPr>
        <a:xfrm>
          <a:off x="2503104" y="593266"/>
          <a:ext cx="135935" cy="1590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2503104" y="625070"/>
        <a:ext cx="95155" cy="95410"/>
      </dsp:txXfrm>
    </dsp:sp>
    <dsp:sp modelId="{6ACAE281-7089-444D-9E86-0ADEDF10A1C5}">
      <dsp:nvSpPr>
        <dsp:cNvPr id="0" name=""/>
        <dsp:cNvSpPr/>
      </dsp:nvSpPr>
      <dsp:spPr>
        <a:xfrm>
          <a:off x="2695466" y="336142"/>
          <a:ext cx="641205" cy="673265"/>
        </a:xfrm>
        <a:prstGeom prst="roundRect">
          <a:avLst>
            <a:gd name="adj" fmla="val 10000"/>
          </a:avLst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>
        <a:off x="2714246" y="354922"/>
        <a:ext cx="603645" cy="635705"/>
      </dsp:txXfrm>
    </dsp:sp>
    <dsp:sp modelId="{545A75A1-0F75-4323-98EF-3839604233E4}">
      <dsp:nvSpPr>
        <dsp:cNvPr id="0" name=""/>
        <dsp:cNvSpPr/>
      </dsp:nvSpPr>
      <dsp:spPr>
        <a:xfrm>
          <a:off x="3400791" y="593266"/>
          <a:ext cx="135935" cy="1590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3400791" y="625070"/>
        <a:ext cx="95155" cy="95410"/>
      </dsp:txXfrm>
    </dsp:sp>
    <dsp:sp modelId="{D9FF5AC8-F6BF-42F9-A929-12D790E1F090}">
      <dsp:nvSpPr>
        <dsp:cNvPr id="0" name=""/>
        <dsp:cNvSpPr/>
      </dsp:nvSpPr>
      <dsp:spPr>
        <a:xfrm>
          <a:off x="3593153" y="336142"/>
          <a:ext cx="641205" cy="673265"/>
        </a:xfrm>
        <a:prstGeom prst="roundRect">
          <a:avLst>
            <a:gd name="adj" fmla="val 10000"/>
          </a:avLst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>
        <a:off x="3611933" y="354922"/>
        <a:ext cx="603645" cy="635705"/>
      </dsp:txXfrm>
    </dsp:sp>
    <dsp:sp modelId="{23FB26CE-268B-4396-B569-8684CB313780}">
      <dsp:nvSpPr>
        <dsp:cNvPr id="0" name=""/>
        <dsp:cNvSpPr/>
      </dsp:nvSpPr>
      <dsp:spPr>
        <a:xfrm>
          <a:off x="4298478" y="593266"/>
          <a:ext cx="135935" cy="1590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4298478" y="625070"/>
        <a:ext cx="95155" cy="95410"/>
      </dsp:txXfrm>
    </dsp:sp>
    <dsp:sp modelId="{D11A3B11-6E25-4C59-A9DE-533A448087BC}">
      <dsp:nvSpPr>
        <dsp:cNvPr id="0" name=""/>
        <dsp:cNvSpPr/>
      </dsp:nvSpPr>
      <dsp:spPr>
        <a:xfrm>
          <a:off x="4490840" y="336142"/>
          <a:ext cx="641205" cy="673265"/>
        </a:xfrm>
        <a:prstGeom prst="roundRect">
          <a:avLst>
            <a:gd name="adj" fmla="val 10000"/>
          </a:avLst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>
        <a:off x="4509620" y="354922"/>
        <a:ext cx="603645" cy="635705"/>
      </dsp:txXfrm>
    </dsp:sp>
    <dsp:sp modelId="{CB069838-EA4D-4927-A485-B31ADFE25CB7}">
      <dsp:nvSpPr>
        <dsp:cNvPr id="0" name=""/>
        <dsp:cNvSpPr/>
      </dsp:nvSpPr>
      <dsp:spPr>
        <a:xfrm>
          <a:off x="5196165" y="593266"/>
          <a:ext cx="135935" cy="1590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5196165" y="625070"/>
        <a:ext cx="95155" cy="95410"/>
      </dsp:txXfrm>
    </dsp:sp>
    <dsp:sp modelId="{020A8488-BD39-47AE-BE5C-B02A51B25FB6}">
      <dsp:nvSpPr>
        <dsp:cNvPr id="0" name=""/>
        <dsp:cNvSpPr/>
      </dsp:nvSpPr>
      <dsp:spPr>
        <a:xfrm>
          <a:off x="5388527" y="336142"/>
          <a:ext cx="641205" cy="673265"/>
        </a:xfrm>
        <a:prstGeom prst="roundRect">
          <a:avLst>
            <a:gd name="adj" fmla="val 10000"/>
          </a:avLst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>
        <a:off x="5407307" y="354922"/>
        <a:ext cx="603645" cy="635705"/>
      </dsp:txXfrm>
    </dsp:sp>
    <dsp:sp modelId="{6B5736BF-4C83-4037-AC0F-3D2B6523C153}">
      <dsp:nvSpPr>
        <dsp:cNvPr id="0" name=""/>
        <dsp:cNvSpPr/>
      </dsp:nvSpPr>
      <dsp:spPr>
        <a:xfrm>
          <a:off x="6093852" y="593266"/>
          <a:ext cx="135935" cy="1590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6093852" y="625070"/>
        <a:ext cx="95155" cy="95410"/>
      </dsp:txXfrm>
    </dsp:sp>
    <dsp:sp modelId="{EA1094DB-1DBB-46D1-981D-BE21D9898FC3}">
      <dsp:nvSpPr>
        <dsp:cNvPr id="0" name=""/>
        <dsp:cNvSpPr/>
      </dsp:nvSpPr>
      <dsp:spPr>
        <a:xfrm>
          <a:off x="6286214" y="336142"/>
          <a:ext cx="641205" cy="673265"/>
        </a:xfrm>
        <a:prstGeom prst="roundRect">
          <a:avLst>
            <a:gd name="adj" fmla="val 10000"/>
          </a:avLst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>
        <a:off x="6304994" y="354922"/>
        <a:ext cx="603645" cy="635705"/>
      </dsp:txXfrm>
    </dsp:sp>
    <dsp:sp modelId="{57B7EE2A-5501-4A4B-AB65-65DFC99D4091}">
      <dsp:nvSpPr>
        <dsp:cNvPr id="0" name=""/>
        <dsp:cNvSpPr/>
      </dsp:nvSpPr>
      <dsp:spPr>
        <a:xfrm>
          <a:off x="6991540" y="593266"/>
          <a:ext cx="135935" cy="1590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6991540" y="625070"/>
        <a:ext cx="95155" cy="95410"/>
      </dsp:txXfrm>
    </dsp:sp>
    <dsp:sp modelId="{A8A9399B-82E5-4EB7-B797-2FD66E0739DF}">
      <dsp:nvSpPr>
        <dsp:cNvPr id="0" name=""/>
        <dsp:cNvSpPr/>
      </dsp:nvSpPr>
      <dsp:spPr>
        <a:xfrm>
          <a:off x="7183901" y="336142"/>
          <a:ext cx="641205" cy="673265"/>
        </a:xfrm>
        <a:prstGeom prst="roundRect">
          <a:avLst>
            <a:gd name="adj" fmla="val 10000"/>
          </a:avLst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>
        <a:off x="7202681" y="354922"/>
        <a:ext cx="603645" cy="635705"/>
      </dsp:txXfrm>
    </dsp:sp>
    <dsp:sp modelId="{7B2A7B7F-BB03-4E50-9980-8B96C017F847}">
      <dsp:nvSpPr>
        <dsp:cNvPr id="0" name=""/>
        <dsp:cNvSpPr/>
      </dsp:nvSpPr>
      <dsp:spPr>
        <a:xfrm>
          <a:off x="7889227" y="593266"/>
          <a:ext cx="135935" cy="1590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7889227" y="625070"/>
        <a:ext cx="95155" cy="95410"/>
      </dsp:txXfrm>
    </dsp:sp>
    <dsp:sp modelId="{96B49467-D289-4197-88C6-2CB452306D6E}">
      <dsp:nvSpPr>
        <dsp:cNvPr id="0" name=""/>
        <dsp:cNvSpPr/>
      </dsp:nvSpPr>
      <dsp:spPr>
        <a:xfrm>
          <a:off x="8081588" y="336142"/>
          <a:ext cx="641205" cy="673265"/>
        </a:xfrm>
        <a:prstGeom prst="roundRect">
          <a:avLst>
            <a:gd name="adj" fmla="val 10000"/>
          </a:avLst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Settle-</a:t>
          </a:r>
          <a:r>
            <a:rPr lang="en-GB" sz="900" kern="1200" dirty="0" err="1"/>
            <a:t>ments</a:t>
          </a:r>
          <a:endParaRPr lang="en-GB" sz="900" kern="1200" dirty="0"/>
        </a:p>
      </dsp:txBody>
      <dsp:txXfrm>
        <a:off x="8100368" y="354922"/>
        <a:ext cx="603645" cy="635705"/>
      </dsp:txXfrm>
    </dsp:sp>
    <dsp:sp modelId="{15EF2B48-F049-43E5-A2F6-B4905379350A}">
      <dsp:nvSpPr>
        <dsp:cNvPr id="0" name=""/>
        <dsp:cNvSpPr/>
      </dsp:nvSpPr>
      <dsp:spPr>
        <a:xfrm>
          <a:off x="8786914" y="593266"/>
          <a:ext cx="135935" cy="1590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8786914" y="625070"/>
        <a:ext cx="95155" cy="95410"/>
      </dsp:txXfrm>
    </dsp:sp>
    <dsp:sp modelId="{4C79B3D0-8476-43CA-8E03-C646439248CC}">
      <dsp:nvSpPr>
        <dsp:cNvPr id="0" name=""/>
        <dsp:cNvSpPr/>
      </dsp:nvSpPr>
      <dsp:spPr>
        <a:xfrm>
          <a:off x="8979275" y="336142"/>
          <a:ext cx="641205" cy="673265"/>
        </a:xfrm>
        <a:prstGeom prst="roundRect">
          <a:avLst>
            <a:gd name="adj" fmla="val 10000"/>
          </a:avLst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South America</a:t>
          </a:r>
        </a:p>
      </dsp:txBody>
      <dsp:txXfrm>
        <a:off x="8998055" y="354922"/>
        <a:ext cx="603645" cy="635705"/>
      </dsp:txXfrm>
    </dsp:sp>
    <dsp:sp modelId="{0AB5B703-3659-4B63-832A-42E9BF3EBE34}">
      <dsp:nvSpPr>
        <dsp:cNvPr id="0" name=""/>
        <dsp:cNvSpPr/>
      </dsp:nvSpPr>
      <dsp:spPr>
        <a:xfrm>
          <a:off x="9684601" y="593266"/>
          <a:ext cx="135935" cy="1590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9684601" y="625070"/>
        <a:ext cx="95155" cy="95410"/>
      </dsp:txXfrm>
    </dsp:sp>
    <dsp:sp modelId="{B34CCA67-0809-4B29-9D94-F30C2474F645}">
      <dsp:nvSpPr>
        <dsp:cNvPr id="0" name=""/>
        <dsp:cNvSpPr/>
      </dsp:nvSpPr>
      <dsp:spPr>
        <a:xfrm>
          <a:off x="9876962" y="336142"/>
          <a:ext cx="641205" cy="673265"/>
        </a:xfrm>
        <a:prstGeom prst="roundRect">
          <a:avLst>
            <a:gd name="adj" fmla="val 10000"/>
          </a:avLst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North America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>
        <a:off x="9895742" y="354922"/>
        <a:ext cx="603645" cy="635705"/>
      </dsp:txXfrm>
    </dsp:sp>
    <dsp:sp modelId="{2BE00288-B1FC-42EB-A29F-857D519A5A91}">
      <dsp:nvSpPr>
        <dsp:cNvPr id="0" name=""/>
        <dsp:cNvSpPr/>
      </dsp:nvSpPr>
      <dsp:spPr>
        <a:xfrm>
          <a:off x="10582288" y="593266"/>
          <a:ext cx="135935" cy="1590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10582288" y="625070"/>
        <a:ext cx="95155" cy="95410"/>
      </dsp:txXfrm>
    </dsp:sp>
    <dsp:sp modelId="{E53E93A1-33EB-4A2C-BD7C-F52BCF18E77C}">
      <dsp:nvSpPr>
        <dsp:cNvPr id="0" name=""/>
        <dsp:cNvSpPr/>
      </dsp:nvSpPr>
      <dsp:spPr>
        <a:xfrm>
          <a:off x="10774649" y="336142"/>
          <a:ext cx="641205" cy="673265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Maps</a:t>
          </a:r>
        </a:p>
      </dsp:txBody>
      <dsp:txXfrm>
        <a:off x="10793429" y="354922"/>
        <a:ext cx="603645" cy="635705"/>
      </dsp:txXfrm>
    </dsp:sp>
    <dsp:sp modelId="{5316F229-9F40-43B4-8D58-4D872920586F}">
      <dsp:nvSpPr>
        <dsp:cNvPr id="0" name=""/>
        <dsp:cNvSpPr/>
      </dsp:nvSpPr>
      <dsp:spPr>
        <a:xfrm>
          <a:off x="11479975" y="593266"/>
          <a:ext cx="135935" cy="1590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11479975" y="625070"/>
        <a:ext cx="95155" cy="95410"/>
      </dsp:txXfrm>
    </dsp:sp>
    <dsp:sp modelId="{C37D584F-A773-4B74-8D25-FBCD5788957B}">
      <dsp:nvSpPr>
        <dsp:cNvPr id="0" name=""/>
        <dsp:cNvSpPr/>
      </dsp:nvSpPr>
      <dsp:spPr>
        <a:xfrm>
          <a:off x="11672336" y="336142"/>
          <a:ext cx="641205" cy="673265"/>
        </a:xfrm>
        <a:prstGeom prst="roundRect">
          <a:avLst>
            <a:gd name="adj" fmla="val 10000"/>
          </a:avLst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Biomes</a:t>
          </a:r>
        </a:p>
      </dsp:txBody>
      <dsp:txXfrm>
        <a:off x="11691116" y="354922"/>
        <a:ext cx="603645" cy="6357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028700" y="725488"/>
            <a:ext cx="4832350" cy="3625850"/>
          </a:xfrm>
          <a:prstGeom prst="rect">
            <a:avLst/>
          </a:prstGeom>
        </p:spPr>
        <p:txBody>
          <a:bodyPr lIns="94631" tIns="47316" rIns="94631" bIns="47316"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8634" y="4593749"/>
            <a:ext cx="5052483" cy="4351973"/>
          </a:xfrm>
          <a:prstGeom prst="rect">
            <a:avLst/>
          </a:prstGeom>
        </p:spPr>
        <p:txBody>
          <a:bodyPr lIns="94631" tIns="47316" rIns="94631" bIns="47316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879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98500" y="8657487"/>
            <a:ext cx="11607801" cy="461063"/>
          </a:xfrm>
          <a:prstGeom prst="rect">
            <a:avLst/>
          </a:prstGeom>
        </p:spPr>
        <p:txBody>
          <a:bodyPr anchor="b"/>
          <a:lstStyle>
            <a:lvl1pPr marL="0" indent="0" defTabSz="563540">
              <a:lnSpc>
                <a:spcPct val="100000"/>
              </a:lnSpc>
              <a:spcBef>
                <a:spcPts val="0"/>
              </a:spcBef>
              <a:buSzTx/>
              <a:buNone/>
              <a:defRPr sz="2300" b="1"/>
            </a:lvl1pPr>
            <a:lvl2pPr marL="673100" indent="-292100" defTabSz="563540">
              <a:lnSpc>
                <a:spcPct val="100000"/>
              </a:lnSpc>
              <a:spcBef>
                <a:spcPts val="0"/>
              </a:spcBef>
              <a:defRPr sz="2300" b="1"/>
            </a:lvl2pPr>
            <a:lvl3pPr marL="1054100" indent="-292100" defTabSz="563540">
              <a:lnSpc>
                <a:spcPct val="100000"/>
              </a:lnSpc>
              <a:spcBef>
                <a:spcPts val="0"/>
              </a:spcBef>
              <a:defRPr sz="2300" b="1"/>
            </a:lvl3pPr>
            <a:lvl4pPr marL="1435100" indent="-292100" defTabSz="563540">
              <a:lnSpc>
                <a:spcPct val="100000"/>
              </a:lnSpc>
              <a:spcBef>
                <a:spcPts val="0"/>
              </a:spcBef>
              <a:defRPr sz="2300" b="1"/>
            </a:lvl4pPr>
            <a:lvl5pPr marL="1816100" indent="-292100" defTabSz="563540">
              <a:lnSpc>
                <a:spcPct val="100000"/>
              </a:lnSpc>
              <a:spcBef>
                <a:spcPts val="0"/>
              </a:spcBef>
              <a:defRPr sz="2300" b="1"/>
            </a:lvl5pPr>
          </a:lstStyle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1854200"/>
            <a:ext cx="11609059" cy="3302000"/>
          </a:xfrm>
          <a:prstGeom prst="rect">
            <a:avLst/>
          </a:prstGeom>
        </p:spPr>
        <p:txBody>
          <a:bodyPr anchor="b"/>
          <a:lstStyle>
            <a:lvl1pPr>
              <a:defRPr sz="8200" spc="-164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98500" y="5105400"/>
            <a:ext cx="11607800" cy="145639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Presentation Subtitle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53454" y="9220201"/>
            <a:ext cx="297892" cy="28747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98500" y="3568700"/>
            <a:ext cx="11607800" cy="26177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98500" y="6209979"/>
            <a:ext cx="11607800" cy="67180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  <a:lvl2pPr marL="863600" indent="-482600" algn="ctr">
              <a:lnSpc>
                <a:spcPct val="100000"/>
              </a:lnSpc>
              <a:spcBef>
                <a:spcPts val="0"/>
              </a:spcBef>
              <a:defRPr sz="3800" b="1"/>
            </a:lvl2pPr>
            <a:lvl3pPr marL="1244600" indent="-482600" algn="ctr">
              <a:lnSpc>
                <a:spcPct val="100000"/>
              </a:lnSpc>
              <a:spcBef>
                <a:spcPts val="0"/>
              </a:spcBef>
              <a:defRPr sz="3800" b="1"/>
            </a:lvl3pPr>
            <a:lvl4pPr marL="1625600" indent="-482600" algn="ctr">
              <a:lnSpc>
                <a:spcPct val="100000"/>
              </a:lnSpc>
              <a:spcBef>
                <a:spcPts val="0"/>
              </a:spcBef>
              <a:defRPr sz="3800" b="1"/>
            </a:lvl4pPr>
            <a:lvl5pPr marL="2006600" indent="-482600" algn="ctr">
              <a:lnSpc>
                <a:spcPct val="100000"/>
              </a:lnSpc>
              <a:spcBef>
                <a:spcPts val="0"/>
              </a:spcBef>
              <a:defRPr sz="3800" b="1"/>
            </a:lvl5pPr>
          </a:lstStyle>
          <a:p>
            <a:r>
              <a:t>Fact information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Body Level One…"/>
          <p:cNvSpPr txBox="1">
            <a:spLocks noGrp="1"/>
          </p:cNvSpPr>
          <p:nvPr>
            <p:ph type="body" idx="21" hasCustomPrompt="1"/>
          </p:nvPr>
        </p:nvSpPr>
        <p:spPr>
          <a:xfrm>
            <a:off x="698500" y="999064"/>
            <a:ext cx="11607800" cy="5210918"/>
          </a:xfrm>
          <a:prstGeom prst="rect">
            <a:avLst/>
          </a:prstGeom>
        </p:spPr>
        <p:txBody>
          <a:bodyPr anchor="b"/>
          <a:lstStyle/>
          <a:p>
            <a:pPr marL="0" lvl="4" indent="3035807" algn="ctr" defTabSz="762929">
              <a:lnSpc>
                <a:spcPct val="80000"/>
              </a:lnSpc>
              <a:spcBef>
                <a:spcPts val="0"/>
              </a:spcBef>
              <a:buSzTx/>
              <a:buNone/>
              <a:defRPr sz="7700" b="1" spc="-100"/>
            </a:pPr>
            <a:r>
              <a:t>100%
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736600" y="3721100"/>
            <a:ext cx="11531600" cy="2324100"/>
          </a:xfrm>
          <a:prstGeom prst="rect">
            <a:avLst/>
          </a:prstGeom>
        </p:spPr>
        <p:txBody>
          <a:bodyPr anchor="ctr"/>
          <a:lstStyle>
            <a:lvl1pPr marL="114300" indent="0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114300" indent="114300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114300" indent="114300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114300" indent="114300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114300" indent="114300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6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6426198"/>
            <a:ext cx="11049000" cy="461063"/>
          </a:xfrm>
          <a:prstGeom prst="rect">
            <a:avLst/>
          </a:prstGeom>
        </p:spPr>
        <p:txBody>
          <a:bodyPr/>
          <a:lstStyle>
            <a:lvl1pPr marL="0" indent="0" defTabSz="563540">
              <a:lnSpc>
                <a:spcPct val="100000"/>
              </a:lnSpc>
              <a:spcBef>
                <a:spcPts val="0"/>
              </a:spcBef>
              <a:buSzTx/>
              <a:buNone/>
              <a:defRPr sz="2300" b="1"/>
            </a:lvl1pPr>
          </a:lstStyle>
          <a:p>
            <a:r>
              <a:t>Attribution</a:t>
            </a:r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wl of pappardelle pasta with parsley butter, roasted hazelnuts and shaved parmesan cheese"/>
          <p:cNvSpPr>
            <a:spLocks noGrp="1"/>
          </p:cNvSpPr>
          <p:nvPr>
            <p:ph type="pic" idx="21"/>
          </p:nvPr>
        </p:nvSpPr>
        <p:spPr>
          <a:xfrm>
            <a:off x="-2082800" y="687557"/>
            <a:ext cx="11165190" cy="837389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Bowl of salad with fried rice, boiled eggs and chopsticks"/>
          <p:cNvSpPr>
            <a:spLocks noGrp="1"/>
          </p:cNvSpPr>
          <p:nvPr>
            <p:ph type="pic" sz="half" idx="22"/>
          </p:nvPr>
        </p:nvSpPr>
        <p:spPr>
          <a:xfrm>
            <a:off x="6597650" y="292100"/>
            <a:ext cx="5740400" cy="459232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Bowl with salmon cakes, salad and houmous"/>
          <p:cNvSpPr>
            <a:spLocks noGrp="1"/>
          </p:cNvSpPr>
          <p:nvPr>
            <p:ph type="pic" idx="23"/>
          </p:nvPr>
        </p:nvSpPr>
        <p:spPr>
          <a:xfrm>
            <a:off x="4984750" y="2749412"/>
            <a:ext cx="7937500" cy="92382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wl of salad with fried rice, boiled eggs and chopsticks"/>
          <p:cNvSpPr>
            <a:spLocks noGrp="1"/>
          </p:cNvSpPr>
          <p:nvPr>
            <p:ph type="pic" idx="21"/>
          </p:nvPr>
        </p:nvSpPr>
        <p:spPr>
          <a:xfrm>
            <a:off x="-1016000" y="-1054100"/>
            <a:ext cx="14427200" cy="115417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53454" y="9220201"/>
            <a:ext cx="297892" cy="2874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>
            <a:spLocks noGrp="1"/>
          </p:cNvSpPr>
          <p:nvPr>
            <p:ph type="pic" idx="21"/>
          </p:nvPr>
        </p:nvSpPr>
        <p:spPr>
          <a:xfrm>
            <a:off x="-376767" y="-915894"/>
            <a:ext cx="17835653" cy="1068219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5181600"/>
            <a:ext cx="11607800" cy="3302000"/>
          </a:xfrm>
          <a:prstGeom prst="rect">
            <a:avLst/>
          </a:prstGeom>
        </p:spPr>
        <p:txBody>
          <a:bodyPr anchor="b"/>
          <a:lstStyle>
            <a:lvl1pPr>
              <a:defRPr sz="8200" spc="-164"/>
            </a:lvl1pPr>
          </a:lstStyle>
          <a:p>
            <a:r>
              <a:t>Presentation Title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98500" y="8432800"/>
            <a:ext cx="11607800" cy="68976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  <a:lvl2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2pPr>
            <a:lvl3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3pPr>
            <a:lvl4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4pPr>
            <a:lvl5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698497" y="571498"/>
            <a:ext cx="11607807" cy="461063"/>
          </a:xfrm>
          <a:prstGeom prst="rect">
            <a:avLst/>
          </a:prstGeom>
        </p:spPr>
        <p:txBody>
          <a:bodyPr/>
          <a:lstStyle>
            <a:lvl1pPr marL="0" indent="0" defTabSz="563540">
              <a:lnSpc>
                <a:spcPct val="100000"/>
              </a:lnSpc>
              <a:spcBef>
                <a:spcPts val="0"/>
              </a:spcBef>
              <a:buSzTx/>
              <a:buNone/>
              <a:defRPr sz="2300" b="1"/>
            </a:lvl1pPr>
          </a:lstStyle>
          <a:p>
            <a:r>
              <a:t>Author and Date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49999" y="9220201"/>
            <a:ext cx="297892" cy="28747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 and houmous "/>
          <p:cNvSpPr>
            <a:spLocks noGrp="1"/>
          </p:cNvSpPr>
          <p:nvPr>
            <p:ph type="pic" idx="21"/>
          </p:nvPr>
        </p:nvSpPr>
        <p:spPr>
          <a:xfrm>
            <a:off x="5319128" y="495298"/>
            <a:ext cx="7543804" cy="878006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98500" y="5003800"/>
            <a:ext cx="5105400" cy="4044566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  <a:lvl2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2pPr>
            <a:lvl3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3pPr>
            <a:lvl4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4pPr>
            <a:lvl5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692533"/>
            <a:ext cx="5105400" cy="4387468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98497" y="1412977"/>
            <a:ext cx="11607807" cy="671806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Slide Subtitle</a:t>
            </a:r>
          </a:p>
        </p:txBody>
      </p:sp>
      <p:sp>
        <p:nvSpPr>
          <p:cNvPr id="44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589358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wl of pappardelle pasta with parsley butter, roasted hazelnuts and shaved parmesan cheese"/>
          <p:cNvSpPr>
            <a:spLocks noGrp="1"/>
          </p:cNvSpPr>
          <p:nvPr>
            <p:ph type="pic" idx="21"/>
          </p:nvPr>
        </p:nvSpPr>
        <p:spPr>
          <a:xfrm>
            <a:off x="6172200" y="596900"/>
            <a:ext cx="6448425" cy="8597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444500"/>
            <a:ext cx="5105400" cy="10160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98500" y="1412977"/>
            <a:ext cx="5105400" cy="671806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  <a:lvl2pPr marL="863600" indent="-482600" defTabSz="587022">
              <a:lnSpc>
                <a:spcPct val="100000"/>
              </a:lnSpc>
              <a:spcBef>
                <a:spcPts val="0"/>
              </a:spcBef>
              <a:defRPr sz="3800" b="1"/>
            </a:lvl2pPr>
            <a:lvl3pPr marL="1244600" indent="-482600" defTabSz="587022">
              <a:lnSpc>
                <a:spcPct val="100000"/>
              </a:lnSpc>
              <a:spcBef>
                <a:spcPts val="0"/>
              </a:spcBef>
              <a:defRPr sz="3800" b="1"/>
            </a:lvl3pPr>
            <a:lvl4pPr marL="1625600" indent="-482600" defTabSz="587022">
              <a:lnSpc>
                <a:spcPct val="100000"/>
              </a:lnSpc>
              <a:spcBef>
                <a:spcPts val="0"/>
              </a:spcBef>
              <a:defRPr sz="3800" b="1"/>
            </a:lvl4pPr>
            <a:lvl5pPr marL="2006600" indent="-482600" defTabSz="587022">
              <a:lnSpc>
                <a:spcPct val="100000"/>
              </a:lnSpc>
              <a:spcBef>
                <a:spcPts val="0"/>
              </a:spcBef>
              <a:defRPr sz="38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698500" y="3480196"/>
            <a:ext cx="5105400" cy="5593164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3225800"/>
            <a:ext cx="11607800" cy="3302000"/>
          </a:xfrm>
          <a:prstGeom prst="rect">
            <a:avLst/>
          </a:prstGeom>
        </p:spPr>
        <p:txBody>
          <a:bodyPr anchor="ctr"/>
          <a:lstStyle>
            <a:lvl1pPr>
              <a:defRPr sz="8200" b="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98500" y="1412977"/>
            <a:ext cx="11607801" cy="671806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  <a:lvl2pPr marL="863600" indent="-482600" defTabSz="587022">
              <a:lnSpc>
                <a:spcPct val="100000"/>
              </a:lnSpc>
              <a:spcBef>
                <a:spcPts val="0"/>
              </a:spcBef>
              <a:defRPr sz="3800" b="1"/>
            </a:lvl2pPr>
            <a:lvl3pPr marL="1244600" indent="-482600" defTabSz="587022">
              <a:lnSpc>
                <a:spcPct val="100000"/>
              </a:lnSpc>
              <a:spcBef>
                <a:spcPts val="0"/>
              </a:spcBef>
              <a:defRPr sz="3800" b="1"/>
            </a:lvl3pPr>
            <a:lvl4pPr marL="1625600" indent="-482600" defTabSz="587022">
              <a:lnSpc>
                <a:spcPct val="100000"/>
              </a:lnSpc>
              <a:spcBef>
                <a:spcPts val="0"/>
              </a:spcBef>
              <a:defRPr sz="3800" b="1"/>
            </a:lvl4pPr>
            <a:lvl5pPr marL="2006600" indent="-482600" defTabSz="587022">
              <a:lnSpc>
                <a:spcPct val="100000"/>
              </a:lnSpc>
              <a:spcBef>
                <a:spcPts val="0"/>
              </a:spcBef>
              <a:defRPr sz="38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444500"/>
            <a:ext cx="11607800" cy="10160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98500" y="1409700"/>
            <a:ext cx="11607801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  <a:lvl2pPr marL="863600" indent="-482600" defTabSz="587022">
              <a:lnSpc>
                <a:spcPct val="100000"/>
              </a:lnSpc>
              <a:spcBef>
                <a:spcPts val="0"/>
              </a:spcBef>
              <a:defRPr sz="3800" b="1"/>
            </a:lvl2pPr>
            <a:lvl3pPr marL="1244600" indent="-482600" defTabSz="587022">
              <a:lnSpc>
                <a:spcPct val="100000"/>
              </a:lnSpc>
              <a:spcBef>
                <a:spcPts val="0"/>
              </a:spcBef>
              <a:defRPr sz="3800" b="1"/>
            </a:lvl3pPr>
            <a:lvl4pPr marL="1625600" indent="-482600" defTabSz="587022">
              <a:lnSpc>
                <a:spcPct val="100000"/>
              </a:lnSpc>
              <a:spcBef>
                <a:spcPts val="0"/>
              </a:spcBef>
              <a:defRPr sz="3800" b="1"/>
            </a:lvl4pPr>
            <a:lvl5pPr marL="2006600" indent="-482600" defTabSz="587022">
              <a:lnSpc>
                <a:spcPct val="100000"/>
              </a:lnSpc>
              <a:spcBef>
                <a:spcPts val="0"/>
              </a:spcBef>
              <a:defRPr sz="3800" b="1"/>
            </a:lvl5pPr>
          </a:lstStyle>
          <a:p>
            <a:r>
              <a:t>Agenda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2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1300"/>
              </a:spcBef>
              <a:buSzTx/>
              <a:buNone/>
              <a:defRPr sz="3800" spc="-100"/>
            </a:lvl1pPr>
          </a:lstStyle>
          <a:p>
            <a:r>
              <a:t>Agenda Topics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698500" y="2959100"/>
            <a:ext cx="11607800" cy="609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440266"/>
            <a:ext cx="116078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50067" y="9220201"/>
            <a:ext cx="297892" cy="28747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3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81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762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143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524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1905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286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667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048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3429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ounded Rectangle"/>
          <p:cNvSpPr/>
          <p:nvPr/>
        </p:nvSpPr>
        <p:spPr>
          <a:xfrm>
            <a:off x="159725" y="2620589"/>
            <a:ext cx="4514227" cy="1735603"/>
          </a:xfrm>
          <a:prstGeom prst="roundRect">
            <a:avLst>
              <a:gd name="adj" fmla="val 15000"/>
            </a:avLst>
          </a:prstGeom>
          <a:solidFill>
            <a:srgbClr val="99663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15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4" name="Who?…"/>
          <p:cNvSpPr txBox="1"/>
          <p:nvPr/>
        </p:nvSpPr>
        <p:spPr>
          <a:xfrm>
            <a:off x="9469717" y="2875831"/>
            <a:ext cx="3219990" cy="2133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spcCol="180000" anchor="ctr">
            <a:spAutoFit/>
          </a:bodyPr>
          <a:lstStyle/>
          <a:p>
            <a:pPr algn="l">
              <a:defRPr sz="15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1200" dirty="0"/>
              <a:t>Germany</a:t>
            </a:r>
          </a:p>
          <a:p>
            <a:pPr algn="l">
              <a:defRPr sz="15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sz="1200" dirty="0"/>
              <a:t>Adolf Hitler</a:t>
            </a:r>
            <a:endParaRPr lang="en-GB" sz="1200" dirty="0"/>
          </a:p>
          <a:p>
            <a:pPr algn="l">
              <a:defRPr sz="15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1200" dirty="0"/>
              <a:t>Luftwaffe</a:t>
            </a:r>
          </a:p>
          <a:p>
            <a:pPr algn="l">
              <a:defRPr sz="15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1200" dirty="0"/>
              <a:t>Axis</a:t>
            </a:r>
          </a:p>
          <a:p>
            <a:pPr algn="l">
              <a:defRPr sz="15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1200" dirty="0"/>
              <a:t>Nazi Party</a:t>
            </a:r>
            <a:endParaRPr sz="1200" dirty="0"/>
          </a:p>
          <a:p>
            <a:pPr algn="l">
              <a:defRPr sz="15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1200" dirty="0"/>
              <a:t>Herman </a:t>
            </a:r>
          </a:p>
          <a:p>
            <a:pPr algn="l">
              <a:defRPr sz="15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1200" dirty="0"/>
              <a:t>Goering</a:t>
            </a:r>
            <a:endParaRPr sz="1200" dirty="0"/>
          </a:p>
          <a:p>
            <a:pPr algn="l">
              <a:defRPr sz="15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GB" sz="1200" dirty="0"/>
          </a:p>
          <a:p>
            <a:pPr algn="l">
              <a:defRPr sz="15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1200" dirty="0"/>
              <a:t>     Italy, France, USSR, Japan, USA</a:t>
            </a:r>
            <a:endParaRPr sz="1200" dirty="0"/>
          </a:p>
          <a:p>
            <a:pPr algn="l">
              <a:defRPr sz="15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GB" sz="1200" dirty="0"/>
          </a:p>
          <a:p>
            <a:pPr algn="l">
              <a:defRPr sz="15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GB" sz="1200" dirty="0"/>
          </a:p>
        </p:txBody>
      </p:sp>
      <p:sp>
        <p:nvSpPr>
          <p:cNvPr id="155" name="Rounded Rectangle"/>
          <p:cNvSpPr/>
          <p:nvPr/>
        </p:nvSpPr>
        <p:spPr>
          <a:xfrm>
            <a:off x="196603" y="8211089"/>
            <a:ext cx="3825742" cy="1403572"/>
          </a:xfrm>
          <a:prstGeom prst="roundRect">
            <a:avLst>
              <a:gd name="adj" fmla="val 12157"/>
            </a:avLst>
          </a:prstGeom>
          <a:solidFill>
            <a:srgbClr val="FF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GB" sz="2400" dirty="0">
              <a:solidFill>
                <a:srgbClr val="FFFFFF"/>
              </a:solidFill>
              <a:sym typeface="Helvetica"/>
            </a:endParaRPr>
          </a:p>
        </p:txBody>
      </p:sp>
      <p:sp>
        <p:nvSpPr>
          <p:cNvPr id="157" name="Rounded Rectangle"/>
          <p:cNvSpPr/>
          <p:nvPr/>
        </p:nvSpPr>
        <p:spPr>
          <a:xfrm>
            <a:off x="86486" y="4405190"/>
            <a:ext cx="4841711" cy="3722870"/>
          </a:xfrm>
          <a:prstGeom prst="roundRect">
            <a:avLst>
              <a:gd name="adj" fmla="val 15000"/>
            </a:avLst>
          </a:prstGeom>
          <a:solidFill>
            <a:srgbClr val="0070C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grpSp>
        <p:nvGrpSpPr>
          <p:cNvPr id="160" name="World War II"/>
          <p:cNvGrpSpPr/>
          <p:nvPr/>
        </p:nvGrpSpPr>
        <p:grpSpPr>
          <a:xfrm>
            <a:off x="282474" y="125797"/>
            <a:ext cx="12547268" cy="2363626"/>
            <a:chOff x="-2" y="-2"/>
            <a:chExt cx="12547266" cy="2363624"/>
          </a:xfrm>
        </p:grpSpPr>
        <p:sp>
          <p:nvSpPr>
            <p:cNvPr id="158" name="Rounded Rectangle"/>
            <p:cNvSpPr/>
            <p:nvPr/>
          </p:nvSpPr>
          <p:spPr>
            <a:xfrm>
              <a:off x="-2" y="-2"/>
              <a:ext cx="12547266" cy="2363624"/>
            </a:xfrm>
            <a:prstGeom prst="roundRect">
              <a:avLst>
                <a:gd name="adj" fmla="val 14539"/>
              </a:avLst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9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 dirty="0"/>
            </a:p>
          </p:txBody>
        </p:sp>
        <p:sp>
          <p:nvSpPr>
            <p:cNvPr id="159" name="World War II"/>
            <p:cNvSpPr txBox="1"/>
            <p:nvPr/>
          </p:nvSpPr>
          <p:spPr>
            <a:xfrm>
              <a:off x="188644" y="176822"/>
              <a:ext cx="12345965" cy="7181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defTabSz="584200">
                <a:defRPr sz="90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r>
                <a:rPr lang="en-GB" sz="4000" dirty="0"/>
                <a:t>MAPS</a:t>
              </a:r>
              <a:endParaRPr sz="4000" dirty="0"/>
            </a:p>
          </p:txBody>
        </p:sp>
      </p:grpSp>
      <p:sp>
        <p:nvSpPr>
          <p:cNvPr id="166" name="What?"/>
          <p:cNvSpPr/>
          <p:nvPr/>
        </p:nvSpPr>
        <p:spPr>
          <a:xfrm>
            <a:off x="5041351" y="2555237"/>
            <a:ext cx="6719348" cy="7059423"/>
          </a:xfrm>
          <a:prstGeom prst="roundRect">
            <a:avLst>
              <a:gd name="adj" fmla="val 19304"/>
            </a:avLst>
          </a:prstGeom>
          <a:solidFill>
            <a:srgbClr val="FE7F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15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2FB4926-E24F-DA85-7CB6-BE0D6A1E8BDE}"/>
              </a:ext>
            </a:extLst>
          </p:cNvPr>
          <p:cNvGrpSpPr/>
          <p:nvPr/>
        </p:nvGrpSpPr>
        <p:grpSpPr>
          <a:xfrm>
            <a:off x="-2990343" y="607653"/>
            <a:ext cx="1888313" cy="471924"/>
            <a:chOff x="-2990343" y="607653"/>
            <a:chExt cx="1888313" cy="471924"/>
          </a:xfrm>
        </p:grpSpPr>
        <p:sp>
          <p:nvSpPr>
            <p:cNvPr id="176" name="Clock"/>
            <p:cNvSpPr/>
            <p:nvPr/>
          </p:nvSpPr>
          <p:spPr>
            <a:xfrm>
              <a:off x="-2990343" y="638949"/>
              <a:ext cx="389130" cy="389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33" y="0"/>
                    <a:pt x="0" y="4833"/>
                    <a:pt x="0" y="10800"/>
                  </a:cubicBezTo>
                  <a:cubicBezTo>
                    <a:pt x="0" y="16767"/>
                    <a:pt x="4833" y="21600"/>
                    <a:pt x="10800" y="21600"/>
                  </a:cubicBezTo>
                  <a:cubicBezTo>
                    <a:pt x="16767" y="21600"/>
                    <a:pt x="21600" y="16767"/>
                    <a:pt x="21600" y="10800"/>
                  </a:cubicBezTo>
                  <a:cubicBezTo>
                    <a:pt x="21600" y="4833"/>
                    <a:pt x="16762" y="0"/>
                    <a:pt x="10800" y="0"/>
                  </a:cubicBezTo>
                  <a:close/>
                  <a:moveTo>
                    <a:pt x="10714" y="1340"/>
                  </a:moveTo>
                  <a:lnTo>
                    <a:pt x="10886" y="1340"/>
                  </a:lnTo>
                  <a:cubicBezTo>
                    <a:pt x="10994" y="1340"/>
                    <a:pt x="11080" y="1426"/>
                    <a:pt x="11080" y="1534"/>
                  </a:cubicBezTo>
                  <a:lnTo>
                    <a:pt x="11080" y="3100"/>
                  </a:lnTo>
                  <a:cubicBezTo>
                    <a:pt x="11080" y="3208"/>
                    <a:pt x="10994" y="3294"/>
                    <a:pt x="10886" y="3294"/>
                  </a:cubicBezTo>
                  <a:lnTo>
                    <a:pt x="10714" y="3294"/>
                  </a:lnTo>
                  <a:cubicBezTo>
                    <a:pt x="10606" y="3294"/>
                    <a:pt x="10520" y="3208"/>
                    <a:pt x="10520" y="3100"/>
                  </a:cubicBezTo>
                  <a:lnTo>
                    <a:pt x="10520" y="1534"/>
                  </a:lnTo>
                  <a:cubicBezTo>
                    <a:pt x="10520" y="1426"/>
                    <a:pt x="10606" y="1340"/>
                    <a:pt x="10714" y="1340"/>
                  </a:cubicBezTo>
                  <a:close/>
                  <a:moveTo>
                    <a:pt x="6218" y="2541"/>
                  </a:moveTo>
                  <a:cubicBezTo>
                    <a:pt x="6293" y="2532"/>
                    <a:pt x="6369" y="2567"/>
                    <a:pt x="6409" y="2636"/>
                  </a:cubicBezTo>
                  <a:lnTo>
                    <a:pt x="7192" y="3991"/>
                  </a:lnTo>
                  <a:cubicBezTo>
                    <a:pt x="7246" y="4083"/>
                    <a:pt x="7215" y="4202"/>
                    <a:pt x="7123" y="4256"/>
                  </a:cubicBezTo>
                  <a:lnTo>
                    <a:pt x="6971" y="4342"/>
                  </a:lnTo>
                  <a:cubicBezTo>
                    <a:pt x="6879" y="4396"/>
                    <a:pt x="6760" y="4363"/>
                    <a:pt x="6706" y="4271"/>
                  </a:cubicBezTo>
                  <a:lnTo>
                    <a:pt x="5923" y="2916"/>
                  </a:lnTo>
                  <a:cubicBezTo>
                    <a:pt x="5869" y="2824"/>
                    <a:pt x="5902" y="2700"/>
                    <a:pt x="5994" y="2651"/>
                  </a:cubicBezTo>
                  <a:lnTo>
                    <a:pt x="6146" y="2565"/>
                  </a:lnTo>
                  <a:cubicBezTo>
                    <a:pt x="6169" y="2552"/>
                    <a:pt x="6194" y="2544"/>
                    <a:pt x="6218" y="2541"/>
                  </a:cubicBezTo>
                  <a:close/>
                  <a:moveTo>
                    <a:pt x="15382" y="2541"/>
                  </a:moveTo>
                  <a:cubicBezTo>
                    <a:pt x="15406" y="2544"/>
                    <a:pt x="15431" y="2552"/>
                    <a:pt x="15454" y="2565"/>
                  </a:cubicBezTo>
                  <a:lnTo>
                    <a:pt x="15606" y="2651"/>
                  </a:lnTo>
                  <a:cubicBezTo>
                    <a:pt x="15698" y="2705"/>
                    <a:pt x="15731" y="2824"/>
                    <a:pt x="15677" y="2916"/>
                  </a:cubicBezTo>
                  <a:lnTo>
                    <a:pt x="14894" y="4271"/>
                  </a:lnTo>
                  <a:cubicBezTo>
                    <a:pt x="14840" y="4363"/>
                    <a:pt x="14721" y="4396"/>
                    <a:pt x="14629" y="4342"/>
                  </a:cubicBezTo>
                  <a:lnTo>
                    <a:pt x="14477" y="4256"/>
                  </a:lnTo>
                  <a:cubicBezTo>
                    <a:pt x="14385" y="4202"/>
                    <a:pt x="14354" y="4083"/>
                    <a:pt x="14408" y="3991"/>
                  </a:cubicBezTo>
                  <a:lnTo>
                    <a:pt x="15191" y="2636"/>
                  </a:lnTo>
                  <a:cubicBezTo>
                    <a:pt x="15231" y="2567"/>
                    <a:pt x="15307" y="2532"/>
                    <a:pt x="15382" y="2541"/>
                  </a:cubicBezTo>
                  <a:close/>
                  <a:moveTo>
                    <a:pt x="16951" y="4904"/>
                  </a:moveTo>
                  <a:lnTo>
                    <a:pt x="17280" y="5282"/>
                  </a:lnTo>
                  <a:lnTo>
                    <a:pt x="11762" y="10660"/>
                  </a:lnTo>
                  <a:lnTo>
                    <a:pt x="12221" y="10903"/>
                  </a:lnTo>
                  <a:lnTo>
                    <a:pt x="11600" y="11978"/>
                  </a:lnTo>
                  <a:lnTo>
                    <a:pt x="10876" y="11524"/>
                  </a:lnTo>
                  <a:lnTo>
                    <a:pt x="10265" y="12118"/>
                  </a:lnTo>
                  <a:lnTo>
                    <a:pt x="9433" y="11205"/>
                  </a:lnTo>
                  <a:lnTo>
                    <a:pt x="9833" y="10871"/>
                  </a:lnTo>
                  <a:lnTo>
                    <a:pt x="6161" y="8576"/>
                  </a:lnTo>
                  <a:lnTo>
                    <a:pt x="6556" y="7896"/>
                  </a:lnTo>
                  <a:lnTo>
                    <a:pt x="10736" y="10115"/>
                  </a:lnTo>
                  <a:lnTo>
                    <a:pt x="16951" y="4904"/>
                  </a:lnTo>
                  <a:close/>
                  <a:moveTo>
                    <a:pt x="2838" y="5900"/>
                  </a:moveTo>
                  <a:cubicBezTo>
                    <a:pt x="2863" y="5903"/>
                    <a:pt x="2888" y="5911"/>
                    <a:pt x="2911" y="5925"/>
                  </a:cubicBezTo>
                  <a:lnTo>
                    <a:pt x="4266" y="6708"/>
                  </a:lnTo>
                  <a:cubicBezTo>
                    <a:pt x="4358" y="6762"/>
                    <a:pt x="4391" y="6879"/>
                    <a:pt x="4337" y="6971"/>
                  </a:cubicBezTo>
                  <a:lnTo>
                    <a:pt x="4249" y="7123"/>
                  </a:lnTo>
                  <a:cubicBezTo>
                    <a:pt x="4195" y="7215"/>
                    <a:pt x="4078" y="7248"/>
                    <a:pt x="3986" y="7194"/>
                  </a:cubicBezTo>
                  <a:lnTo>
                    <a:pt x="2629" y="6411"/>
                  </a:lnTo>
                  <a:cubicBezTo>
                    <a:pt x="2537" y="6357"/>
                    <a:pt x="2506" y="6238"/>
                    <a:pt x="2560" y="6146"/>
                  </a:cubicBezTo>
                  <a:lnTo>
                    <a:pt x="2646" y="5994"/>
                  </a:lnTo>
                  <a:cubicBezTo>
                    <a:pt x="2687" y="5925"/>
                    <a:pt x="2764" y="5890"/>
                    <a:pt x="2838" y="5900"/>
                  </a:cubicBezTo>
                  <a:close/>
                  <a:moveTo>
                    <a:pt x="18757" y="5900"/>
                  </a:moveTo>
                  <a:cubicBezTo>
                    <a:pt x="18831" y="5890"/>
                    <a:pt x="18908" y="5925"/>
                    <a:pt x="18949" y="5994"/>
                  </a:cubicBezTo>
                  <a:lnTo>
                    <a:pt x="19035" y="6146"/>
                  </a:lnTo>
                  <a:cubicBezTo>
                    <a:pt x="19089" y="6238"/>
                    <a:pt x="19056" y="6357"/>
                    <a:pt x="18964" y="6411"/>
                  </a:cubicBezTo>
                  <a:lnTo>
                    <a:pt x="17609" y="7194"/>
                  </a:lnTo>
                  <a:cubicBezTo>
                    <a:pt x="17517" y="7248"/>
                    <a:pt x="17398" y="7215"/>
                    <a:pt x="17344" y="7123"/>
                  </a:cubicBezTo>
                  <a:lnTo>
                    <a:pt x="17258" y="6971"/>
                  </a:lnTo>
                  <a:cubicBezTo>
                    <a:pt x="17204" y="6879"/>
                    <a:pt x="17237" y="6762"/>
                    <a:pt x="17329" y="6708"/>
                  </a:cubicBezTo>
                  <a:lnTo>
                    <a:pt x="18684" y="5925"/>
                  </a:lnTo>
                  <a:cubicBezTo>
                    <a:pt x="18707" y="5911"/>
                    <a:pt x="18732" y="5903"/>
                    <a:pt x="18757" y="5900"/>
                  </a:cubicBezTo>
                  <a:close/>
                  <a:moveTo>
                    <a:pt x="10800" y="10439"/>
                  </a:moveTo>
                  <a:cubicBezTo>
                    <a:pt x="10707" y="10439"/>
                    <a:pt x="10614" y="10475"/>
                    <a:pt x="10544" y="10545"/>
                  </a:cubicBezTo>
                  <a:cubicBezTo>
                    <a:pt x="10402" y="10686"/>
                    <a:pt x="10402" y="10915"/>
                    <a:pt x="10544" y="11056"/>
                  </a:cubicBezTo>
                  <a:cubicBezTo>
                    <a:pt x="10685" y="11198"/>
                    <a:pt x="10915" y="11198"/>
                    <a:pt x="11056" y="11056"/>
                  </a:cubicBezTo>
                  <a:cubicBezTo>
                    <a:pt x="11198" y="10915"/>
                    <a:pt x="11198" y="10686"/>
                    <a:pt x="11056" y="10545"/>
                  </a:cubicBezTo>
                  <a:cubicBezTo>
                    <a:pt x="10986" y="10475"/>
                    <a:pt x="10893" y="10439"/>
                    <a:pt x="10800" y="10439"/>
                  </a:cubicBezTo>
                  <a:close/>
                  <a:moveTo>
                    <a:pt x="1529" y="10520"/>
                  </a:moveTo>
                  <a:lnTo>
                    <a:pt x="3095" y="10520"/>
                  </a:lnTo>
                  <a:cubicBezTo>
                    <a:pt x="3203" y="10520"/>
                    <a:pt x="3289" y="10606"/>
                    <a:pt x="3289" y="10714"/>
                  </a:cubicBezTo>
                  <a:lnTo>
                    <a:pt x="3289" y="10886"/>
                  </a:lnTo>
                  <a:cubicBezTo>
                    <a:pt x="3289" y="10994"/>
                    <a:pt x="3203" y="11082"/>
                    <a:pt x="3095" y="11082"/>
                  </a:cubicBezTo>
                  <a:lnTo>
                    <a:pt x="1529" y="11082"/>
                  </a:lnTo>
                  <a:cubicBezTo>
                    <a:pt x="1426" y="11082"/>
                    <a:pt x="1333" y="10994"/>
                    <a:pt x="1333" y="10886"/>
                  </a:cubicBezTo>
                  <a:lnTo>
                    <a:pt x="1333" y="10714"/>
                  </a:lnTo>
                  <a:cubicBezTo>
                    <a:pt x="1333" y="10606"/>
                    <a:pt x="1421" y="10520"/>
                    <a:pt x="1529" y="10520"/>
                  </a:cubicBezTo>
                  <a:close/>
                  <a:moveTo>
                    <a:pt x="18500" y="10520"/>
                  </a:moveTo>
                  <a:lnTo>
                    <a:pt x="20066" y="10520"/>
                  </a:lnTo>
                  <a:cubicBezTo>
                    <a:pt x="20174" y="10520"/>
                    <a:pt x="20260" y="10606"/>
                    <a:pt x="20260" y="10714"/>
                  </a:cubicBezTo>
                  <a:lnTo>
                    <a:pt x="20260" y="10886"/>
                  </a:lnTo>
                  <a:cubicBezTo>
                    <a:pt x="20260" y="10994"/>
                    <a:pt x="20174" y="11082"/>
                    <a:pt x="20066" y="11082"/>
                  </a:cubicBezTo>
                  <a:lnTo>
                    <a:pt x="18500" y="11082"/>
                  </a:lnTo>
                  <a:cubicBezTo>
                    <a:pt x="18392" y="11082"/>
                    <a:pt x="18306" y="10994"/>
                    <a:pt x="18306" y="10886"/>
                  </a:cubicBezTo>
                  <a:lnTo>
                    <a:pt x="18306" y="10714"/>
                  </a:lnTo>
                  <a:cubicBezTo>
                    <a:pt x="18306" y="10606"/>
                    <a:pt x="18392" y="10520"/>
                    <a:pt x="18500" y="10520"/>
                  </a:cubicBezTo>
                  <a:close/>
                  <a:moveTo>
                    <a:pt x="4058" y="14383"/>
                  </a:moveTo>
                  <a:cubicBezTo>
                    <a:pt x="4133" y="14373"/>
                    <a:pt x="4209" y="14408"/>
                    <a:pt x="4249" y="14477"/>
                  </a:cubicBezTo>
                  <a:lnTo>
                    <a:pt x="4337" y="14629"/>
                  </a:lnTo>
                  <a:cubicBezTo>
                    <a:pt x="4391" y="14721"/>
                    <a:pt x="4358" y="14840"/>
                    <a:pt x="4266" y="14894"/>
                  </a:cubicBezTo>
                  <a:lnTo>
                    <a:pt x="2911" y="15677"/>
                  </a:lnTo>
                  <a:cubicBezTo>
                    <a:pt x="2819" y="15731"/>
                    <a:pt x="2700" y="15698"/>
                    <a:pt x="2646" y="15606"/>
                  </a:cubicBezTo>
                  <a:lnTo>
                    <a:pt x="2560" y="15456"/>
                  </a:lnTo>
                  <a:cubicBezTo>
                    <a:pt x="2506" y="15364"/>
                    <a:pt x="2537" y="15245"/>
                    <a:pt x="2629" y="15191"/>
                  </a:cubicBezTo>
                  <a:lnTo>
                    <a:pt x="3986" y="14408"/>
                  </a:lnTo>
                  <a:cubicBezTo>
                    <a:pt x="4009" y="14394"/>
                    <a:pt x="4034" y="14386"/>
                    <a:pt x="4058" y="14383"/>
                  </a:cubicBezTo>
                  <a:close/>
                  <a:moveTo>
                    <a:pt x="17536" y="14383"/>
                  </a:moveTo>
                  <a:cubicBezTo>
                    <a:pt x="17561" y="14386"/>
                    <a:pt x="17586" y="14394"/>
                    <a:pt x="17609" y="14408"/>
                  </a:cubicBezTo>
                  <a:lnTo>
                    <a:pt x="18964" y="15191"/>
                  </a:lnTo>
                  <a:cubicBezTo>
                    <a:pt x="19056" y="15245"/>
                    <a:pt x="19089" y="15364"/>
                    <a:pt x="19035" y="15456"/>
                  </a:cubicBezTo>
                  <a:lnTo>
                    <a:pt x="18949" y="15606"/>
                  </a:lnTo>
                  <a:cubicBezTo>
                    <a:pt x="18895" y="15698"/>
                    <a:pt x="18776" y="15731"/>
                    <a:pt x="18684" y="15677"/>
                  </a:cubicBezTo>
                  <a:lnTo>
                    <a:pt x="17329" y="14894"/>
                  </a:lnTo>
                  <a:cubicBezTo>
                    <a:pt x="17237" y="14840"/>
                    <a:pt x="17204" y="14721"/>
                    <a:pt x="17258" y="14629"/>
                  </a:cubicBezTo>
                  <a:lnTo>
                    <a:pt x="17344" y="14477"/>
                  </a:lnTo>
                  <a:cubicBezTo>
                    <a:pt x="17385" y="14408"/>
                    <a:pt x="17462" y="14373"/>
                    <a:pt x="17536" y="14383"/>
                  </a:cubicBezTo>
                  <a:close/>
                  <a:moveTo>
                    <a:pt x="6893" y="17239"/>
                  </a:moveTo>
                  <a:cubicBezTo>
                    <a:pt x="6918" y="17243"/>
                    <a:pt x="6943" y="17251"/>
                    <a:pt x="6966" y="17265"/>
                  </a:cubicBezTo>
                  <a:lnTo>
                    <a:pt x="7118" y="17351"/>
                  </a:lnTo>
                  <a:cubicBezTo>
                    <a:pt x="7210" y="17399"/>
                    <a:pt x="7241" y="17519"/>
                    <a:pt x="7187" y="17616"/>
                  </a:cubicBezTo>
                  <a:lnTo>
                    <a:pt x="6404" y="18971"/>
                  </a:lnTo>
                  <a:cubicBezTo>
                    <a:pt x="6350" y="19063"/>
                    <a:pt x="6231" y="19094"/>
                    <a:pt x="6139" y="19040"/>
                  </a:cubicBezTo>
                  <a:lnTo>
                    <a:pt x="5989" y="18954"/>
                  </a:lnTo>
                  <a:cubicBezTo>
                    <a:pt x="5897" y="18900"/>
                    <a:pt x="5864" y="18781"/>
                    <a:pt x="5918" y="18689"/>
                  </a:cubicBezTo>
                  <a:lnTo>
                    <a:pt x="6701" y="17334"/>
                  </a:lnTo>
                  <a:cubicBezTo>
                    <a:pt x="6742" y="17265"/>
                    <a:pt x="6819" y="17230"/>
                    <a:pt x="6893" y="17239"/>
                  </a:cubicBezTo>
                  <a:close/>
                  <a:moveTo>
                    <a:pt x="14696" y="17239"/>
                  </a:moveTo>
                  <a:cubicBezTo>
                    <a:pt x="14771" y="17230"/>
                    <a:pt x="14847" y="17265"/>
                    <a:pt x="14887" y="17334"/>
                  </a:cubicBezTo>
                  <a:lnTo>
                    <a:pt x="15670" y="18689"/>
                  </a:lnTo>
                  <a:cubicBezTo>
                    <a:pt x="15730" y="18781"/>
                    <a:pt x="15698" y="18900"/>
                    <a:pt x="15601" y="18954"/>
                  </a:cubicBezTo>
                  <a:lnTo>
                    <a:pt x="15449" y="19040"/>
                  </a:lnTo>
                  <a:cubicBezTo>
                    <a:pt x="15357" y="19094"/>
                    <a:pt x="15238" y="19063"/>
                    <a:pt x="15184" y="18971"/>
                  </a:cubicBezTo>
                  <a:lnTo>
                    <a:pt x="14401" y="17616"/>
                  </a:lnTo>
                  <a:cubicBezTo>
                    <a:pt x="14347" y="17524"/>
                    <a:pt x="14380" y="17405"/>
                    <a:pt x="14472" y="17351"/>
                  </a:cubicBezTo>
                  <a:lnTo>
                    <a:pt x="14624" y="17265"/>
                  </a:lnTo>
                  <a:cubicBezTo>
                    <a:pt x="14647" y="17251"/>
                    <a:pt x="14672" y="17243"/>
                    <a:pt x="14696" y="17239"/>
                  </a:cubicBezTo>
                  <a:close/>
                  <a:moveTo>
                    <a:pt x="10714" y="18306"/>
                  </a:moveTo>
                  <a:lnTo>
                    <a:pt x="10886" y="18306"/>
                  </a:lnTo>
                  <a:cubicBezTo>
                    <a:pt x="10994" y="18306"/>
                    <a:pt x="11080" y="18392"/>
                    <a:pt x="11080" y="18500"/>
                  </a:cubicBezTo>
                  <a:lnTo>
                    <a:pt x="11080" y="20066"/>
                  </a:lnTo>
                  <a:cubicBezTo>
                    <a:pt x="11080" y="20174"/>
                    <a:pt x="10994" y="20262"/>
                    <a:pt x="10886" y="20262"/>
                  </a:cubicBezTo>
                  <a:lnTo>
                    <a:pt x="10714" y="20262"/>
                  </a:lnTo>
                  <a:cubicBezTo>
                    <a:pt x="10606" y="20262"/>
                    <a:pt x="10520" y="20174"/>
                    <a:pt x="10520" y="20066"/>
                  </a:cubicBezTo>
                  <a:lnTo>
                    <a:pt x="10520" y="18500"/>
                  </a:lnTo>
                  <a:cubicBezTo>
                    <a:pt x="10520" y="18392"/>
                    <a:pt x="10606" y="18306"/>
                    <a:pt x="10714" y="1830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80808"/>
              </a:solidFill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2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>
                <a:solidFill>
                  <a:srgbClr val="080808"/>
                </a:solidFill>
              </a:endParaRPr>
            </a:p>
          </p:txBody>
        </p:sp>
        <p:sp>
          <p:nvSpPr>
            <p:cNvPr id="177" name="Calendar"/>
            <p:cNvSpPr/>
            <p:nvPr/>
          </p:nvSpPr>
          <p:spPr>
            <a:xfrm>
              <a:off x="-1445020" y="644343"/>
              <a:ext cx="342990" cy="378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289" y="0"/>
                  </a:moveTo>
                  <a:cubicBezTo>
                    <a:pt x="4152" y="0"/>
                    <a:pt x="4034" y="103"/>
                    <a:pt x="4034" y="233"/>
                  </a:cubicBezTo>
                  <a:lnTo>
                    <a:pt x="4034" y="2953"/>
                  </a:lnTo>
                  <a:lnTo>
                    <a:pt x="6428" y="2953"/>
                  </a:lnTo>
                  <a:lnTo>
                    <a:pt x="6433" y="1151"/>
                  </a:lnTo>
                  <a:lnTo>
                    <a:pt x="6433" y="233"/>
                  </a:lnTo>
                  <a:cubicBezTo>
                    <a:pt x="6433" y="109"/>
                    <a:pt x="6321" y="0"/>
                    <a:pt x="6178" y="0"/>
                  </a:cubicBezTo>
                  <a:lnTo>
                    <a:pt x="4289" y="0"/>
                  </a:lnTo>
                  <a:close/>
                  <a:moveTo>
                    <a:pt x="15422" y="0"/>
                  </a:moveTo>
                  <a:cubicBezTo>
                    <a:pt x="15279" y="0"/>
                    <a:pt x="15167" y="109"/>
                    <a:pt x="15167" y="233"/>
                  </a:cubicBezTo>
                  <a:lnTo>
                    <a:pt x="15167" y="1151"/>
                  </a:lnTo>
                  <a:lnTo>
                    <a:pt x="15172" y="2953"/>
                  </a:lnTo>
                  <a:lnTo>
                    <a:pt x="17566" y="2953"/>
                  </a:lnTo>
                  <a:lnTo>
                    <a:pt x="17566" y="233"/>
                  </a:lnTo>
                  <a:cubicBezTo>
                    <a:pt x="17566" y="103"/>
                    <a:pt x="17448" y="0"/>
                    <a:pt x="17311" y="0"/>
                  </a:cubicBezTo>
                  <a:lnTo>
                    <a:pt x="15422" y="0"/>
                  </a:lnTo>
                  <a:close/>
                  <a:moveTo>
                    <a:pt x="1031" y="2150"/>
                  </a:moveTo>
                  <a:cubicBezTo>
                    <a:pt x="465" y="2150"/>
                    <a:pt x="0" y="2565"/>
                    <a:pt x="0" y="3083"/>
                  </a:cubicBezTo>
                  <a:lnTo>
                    <a:pt x="0" y="20665"/>
                  </a:lnTo>
                  <a:cubicBezTo>
                    <a:pt x="0" y="21178"/>
                    <a:pt x="459" y="21600"/>
                    <a:pt x="1031" y="21600"/>
                  </a:cubicBezTo>
                  <a:lnTo>
                    <a:pt x="20569" y="21600"/>
                  </a:lnTo>
                  <a:cubicBezTo>
                    <a:pt x="21135" y="21600"/>
                    <a:pt x="21600" y="21184"/>
                    <a:pt x="21600" y="20665"/>
                  </a:cubicBezTo>
                  <a:lnTo>
                    <a:pt x="21600" y="3083"/>
                  </a:lnTo>
                  <a:cubicBezTo>
                    <a:pt x="21600" y="2570"/>
                    <a:pt x="21135" y="2150"/>
                    <a:pt x="20569" y="2150"/>
                  </a:cubicBezTo>
                  <a:lnTo>
                    <a:pt x="18329" y="2150"/>
                  </a:lnTo>
                  <a:lnTo>
                    <a:pt x="18329" y="3088"/>
                  </a:lnTo>
                  <a:cubicBezTo>
                    <a:pt x="18329" y="3396"/>
                    <a:pt x="18049" y="3650"/>
                    <a:pt x="17710" y="3650"/>
                  </a:cubicBezTo>
                  <a:lnTo>
                    <a:pt x="15018" y="3650"/>
                  </a:lnTo>
                  <a:cubicBezTo>
                    <a:pt x="14678" y="3650"/>
                    <a:pt x="14398" y="3396"/>
                    <a:pt x="14398" y="3088"/>
                  </a:cubicBezTo>
                  <a:lnTo>
                    <a:pt x="14398" y="2150"/>
                  </a:lnTo>
                  <a:lnTo>
                    <a:pt x="7202" y="2150"/>
                  </a:lnTo>
                  <a:lnTo>
                    <a:pt x="7202" y="3088"/>
                  </a:lnTo>
                  <a:cubicBezTo>
                    <a:pt x="7202" y="3396"/>
                    <a:pt x="6922" y="3650"/>
                    <a:pt x="6582" y="3650"/>
                  </a:cubicBezTo>
                  <a:lnTo>
                    <a:pt x="3890" y="3650"/>
                  </a:lnTo>
                  <a:cubicBezTo>
                    <a:pt x="3551" y="3650"/>
                    <a:pt x="3271" y="3396"/>
                    <a:pt x="3271" y="3088"/>
                  </a:cubicBezTo>
                  <a:lnTo>
                    <a:pt x="3271" y="2150"/>
                  </a:lnTo>
                  <a:lnTo>
                    <a:pt x="1031" y="2150"/>
                  </a:lnTo>
                  <a:close/>
                  <a:moveTo>
                    <a:pt x="1508" y="6389"/>
                  </a:moveTo>
                  <a:lnTo>
                    <a:pt x="20092" y="6389"/>
                  </a:lnTo>
                  <a:lnTo>
                    <a:pt x="20092" y="19565"/>
                  </a:lnTo>
                  <a:lnTo>
                    <a:pt x="1508" y="19565"/>
                  </a:lnTo>
                  <a:lnTo>
                    <a:pt x="1508" y="6389"/>
                  </a:lnTo>
                  <a:close/>
                  <a:moveTo>
                    <a:pt x="3807" y="8451"/>
                  </a:moveTo>
                  <a:cubicBezTo>
                    <a:pt x="3777" y="8451"/>
                    <a:pt x="3747" y="8478"/>
                    <a:pt x="3747" y="8505"/>
                  </a:cubicBezTo>
                  <a:lnTo>
                    <a:pt x="3747" y="10493"/>
                  </a:lnTo>
                  <a:cubicBezTo>
                    <a:pt x="3747" y="10525"/>
                    <a:pt x="3777" y="10547"/>
                    <a:pt x="3807" y="10547"/>
                  </a:cubicBezTo>
                  <a:lnTo>
                    <a:pt x="5999" y="10547"/>
                  </a:lnTo>
                  <a:cubicBezTo>
                    <a:pt x="6029" y="10547"/>
                    <a:pt x="6059" y="10525"/>
                    <a:pt x="6059" y="10493"/>
                  </a:cubicBezTo>
                  <a:lnTo>
                    <a:pt x="6059" y="8505"/>
                  </a:lnTo>
                  <a:cubicBezTo>
                    <a:pt x="6059" y="8478"/>
                    <a:pt x="6029" y="8451"/>
                    <a:pt x="5999" y="8451"/>
                  </a:cubicBezTo>
                  <a:lnTo>
                    <a:pt x="3807" y="8451"/>
                  </a:lnTo>
                  <a:close/>
                  <a:moveTo>
                    <a:pt x="7654" y="8451"/>
                  </a:moveTo>
                  <a:cubicBezTo>
                    <a:pt x="7618" y="8451"/>
                    <a:pt x="7595" y="8478"/>
                    <a:pt x="7595" y="8505"/>
                  </a:cubicBezTo>
                  <a:lnTo>
                    <a:pt x="7595" y="10493"/>
                  </a:lnTo>
                  <a:cubicBezTo>
                    <a:pt x="7595" y="10525"/>
                    <a:pt x="7618" y="10547"/>
                    <a:pt x="7654" y="10547"/>
                  </a:cubicBezTo>
                  <a:lnTo>
                    <a:pt x="9847" y="10547"/>
                  </a:lnTo>
                  <a:cubicBezTo>
                    <a:pt x="9877" y="10547"/>
                    <a:pt x="9907" y="10525"/>
                    <a:pt x="9907" y="10493"/>
                  </a:cubicBezTo>
                  <a:lnTo>
                    <a:pt x="9907" y="8505"/>
                  </a:lnTo>
                  <a:cubicBezTo>
                    <a:pt x="9907" y="8478"/>
                    <a:pt x="9877" y="8451"/>
                    <a:pt x="9847" y="8451"/>
                  </a:cubicBezTo>
                  <a:lnTo>
                    <a:pt x="7654" y="8451"/>
                  </a:lnTo>
                  <a:close/>
                  <a:moveTo>
                    <a:pt x="11753" y="8451"/>
                  </a:moveTo>
                  <a:cubicBezTo>
                    <a:pt x="11723" y="8451"/>
                    <a:pt x="11693" y="8478"/>
                    <a:pt x="11693" y="8505"/>
                  </a:cubicBezTo>
                  <a:lnTo>
                    <a:pt x="11693" y="10493"/>
                  </a:lnTo>
                  <a:cubicBezTo>
                    <a:pt x="11693" y="10525"/>
                    <a:pt x="11723" y="10547"/>
                    <a:pt x="11753" y="10547"/>
                  </a:cubicBezTo>
                  <a:lnTo>
                    <a:pt x="13946" y="10547"/>
                  </a:lnTo>
                  <a:cubicBezTo>
                    <a:pt x="13976" y="10547"/>
                    <a:pt x="14005" y="10525"/>
                    <a:pt x="14005" y="10493"/>
                  </a:cubicBezTo>
                  <a:lnTo>
                    <a:pt x="14005" y="8505"/>
                  </a:lnTo>
                  <a:cubicBezTo>
                    <a:pt x="14005" y="8478"/>
                    <a:pt x="13976" y="8451"/>
                    <a:pt x="13946" y="8451"/>
                  </a:cubicBezTo>
                  <a:lnTo>
                    <a:pt x="11753" y="8451"/>
                  </a:lnTo>
                  <a:close/>
                  <a:moveTo>
                    <a:pt x="15601" y="8451"/>
                  </a:moveTo>
                  <a:cubicBezTo>
                    <a:pt x="15565" y="8451"/>
                    <a:pt x="15541" y="8478"/>
                    <a:pt x="15541" y="8505"/>
                  </a:cubicBezTo>
                  <a:lnTo>
                    <a:pt x="15541" y="10493"/>
                  </a:lnTo>
                  <a:cubicBezTo>
                    <a:pt x="15541" y="10525"/>
                    <a:pt x="15565" y="10547"/>
                    <a:pt x="15601" y="10547"/>
                  </a:cubicBezTo>
                  <a:lnTo>
                    <a:pt x="17793" y="10547"/>
                  </a:lnTo>
                  <a:cubicBezTo>
                    <a:pt x="17829" y="10547"/>
                    <a:pt x="17853" y="10525"/>
                    <a:pt x="17853" y="10493"/>
                  </a:cubicBezTo>
                  <a:lnTo>
                    <a:pt x="17853" y="8505"/>
                  </a:lnTo>
                  <a:cubicBezTo>
                    <a:pt x="17853" y="8478"/>
                    <a:pt x="17829" y="8451"/>
                    <a:pt x="17793" y="8451"/>
                  </a:cubicBezTo>
                  <a:lnTo>
                    <a:pt x="15601" y="8451"/>
                  </a:lnTo>
                  <a:close/>
                  <a:moveTo>
                    <a:pt x="3771" y="12086"/>
                  </a:moveTo>
                  <a:cubicBezTo>
                    <a:pt x="3736" y="12086"/>
                    <a:pt x="3712" y="12107"/>
                    <a:pt x="3712" y="12140"/>
                  </a:cubicBezTo>
                  <a:lnTo>
                    <a:pt x="3712" y="14126"/>
                  </a:lnTo>
                  <a:cubicBezTo>
                    <a:pt x="3712" y="14153"/>
                    <a:pt x="3736" y="14180"/>
                    <a:pt x="3771" y="14180"/>
                  </a:cubicBezTo>
                  <a:lnTo>
                    <a:pt x="5964" y="14180"/>
                  </a:lnTo>
                  <a:cubicBezTo>
                    <a:pt x="5994" y="14180"/>
                    <a:pt x="6024" y="14153"/>
                    <a:pt x="6024" y="14126"/>
                  </a:cubicBezTo>
                  <a:lnTo>
                    <a:pt x="6024" y="12140"/>
                  </a:lnTo>
                  <a:cubicBezTo>
                    <a:pt x="6024" y="12107"/>
                    <a:pt x="5994" y="12086"/>
                    <a:pt x="5964" y="12086"/>
                  </a:cubicBezTo>
                  <a:lnTo>
                    <a:pt x="3771" y="12086"/>
                  </a:lnTo>
                  <a:close/>
                  <a:moveTo>
                    <a:pt x="7619" y="12086"/>
                  </a:moveTo>
                  <a:cubicBezTo>
                    <a:pt x="7583" y="12086"/>
                    <a:pt x="7559" y="12107"/>
                    <a:pt x="7559" y="12140"/>
                  </a:cubicBezTo>
                  <a:lnTo>
                    <a:pt x="7559" y="14126"/>
                  </a:lnTo>
                  <a:cubicBezTo>
                    <a:pt x="7559" y="14153"/>
                    <a:pt x="7583" y="14180"/>
                    <a:pt x="7619" y="14180"/>
                  </a:cubicBezTo>
                  <a:lnTo>
                    <a:pt x="9812" y="14180"/>
                  </a:lnTo>
                  <a:cubicBezTo>
                    <a:pt x="9841" y="14180"/>
                    <a:pt x="9871" y="14153"/>
                    <a:pt x="9871" y="14126"/>
                  </a:cubicBezTo>
                  <a:lnTo>
                    <a:pt x="9871" y="12140"/>
                  </a:lnTo>
                  <a:cubicBezTo>
                    <a:pt x="9871" y="12107"/>
                    <a:pt x="9841" y="12086"/>
                    <a:pt x="9812" y="12086"/>
                  </a:cubicBezTo>
                  <a:lnTo>
                    <a:pt x="7619" y="12086"/>
                  </a:lnTo>
                  <a:close/>
                  <a:moveTo>
                    <a:pt x="11788" y="12086"/>
                  </a:moveTo>
                  <a:cubicBezTo>
                    <a:pt x="11759" y="12086"/>
                    <a:pt x="11729" y="12107"/>
                    <a:pt x="11729" y="12140"/>
                  </a:cubicBezTo>
                  <a:lnTo>
                    <a:pt x="11729" y="14126"/>
                  </a:lnTo>
                  <a:cubicBezTo>
                    <a:pt x="11729" y="14153"/>
                    <a:pt x="11759" y="14180"/>
                    <a:pt x="11788" y="14180"/>
                  </a:cubicBezTo>
                  <a:lnTo>
                    <a:pt x="13981" y="14180"/>
                  </a:lnTo>
                  <a:cubicBezTo>
                    <a:pt x="14011" y="14180"/>
                    <a:pt x="14041" y="14153"/>
                    <a:pt x="14041" y="14126"/>
                  </a:cubicBezTo>
                  <a:lnTo>
                    <a:pt x="14041" y="12140"/>
                  </a:lnTo>
                  <a:cubicBezTo>
                    <a:pt x="14041" y="12107"/>
                    <a:pt x="14011" y="12086"/>
                    <a:pt x="13981" y="12086"/>
                  </a:cubicBezTo>
                  <a:lnTo>
                    <a:pt x="11788" y="12086"/>
                  </a:lnTo>
                  <a:close/>
                  <a:moveTo>
                    <a:pt x="15636" y="12086"/>
                  </a:moveTo>
                  <a:cubicBezTo>
                    <a:pt x="15600" y="12086"/>
                    <a:pt x="15576" y="12107"/>
                    <a:pt x="15576" y="12140"/>
                  </a:cubicBezTo>
                  <a:lnTo>
                    <a:pt x="15576" y="14126"/>
                  </a:lnTo>
                  <a:cubicBezTo>
                    <a:pt x="15576" y="14153"/>
                    <a:pt x="15600" y="14180"/>
                    <a:pt x="15636" y="14180"/>
                  </a:cubicBezTo>
                  <a:lnTo>
                    <a:pt x="17829" y="14180"/>
                  </a:lnTo>
                  <a:cubicBezTo>
                    <a:pt x="17864" y="14180"/>
                    <a:pt x="17888" y="14153"/>
                    <a:pt x="17888" y="14126"/>
                  </a:cubicBezTo>
                  <a:lnTo>
                    <a:pt x="17888" y="12140"/>
                  </a:lnTo>
                  <a:cubicBezTo>
                    <a:pt x="17888" y="12107"/>
                    <a:pt x="17864" y="12086"/>
                    <a:pt x="17829" y="12086"/>
                  </a:cubicBezTo>
                  <a:lnTo>
                    <a:pt x="15636" y="12086"/>
                  </a:lnTo>
                  <a:close/>
                  <a:moveTo>
                    <a:pt x="3771" y="15866"/>
                  </a:moveTo>
                  <a:cubicBezTo>
                    <a:pt x="3736" y="15866"/>
                    <a:pt x="3712" y="15893"/>
                    <a:pt x="3712" y="15920"/>
                  </a:cubicBezTo>
                  <a:lnTo>
                    <a:pt x="3712" y="17906"/>
                  </a:lnTo>
                  <a:cubicBezTo>
                    <a:pt x="3712" y="17933"/>
                    <a:pt x="3736" y="17960"/>
                    <a:pt x="3771" y="17960"/>
                  </a:cubicBezTo>
                  <a:lnTo>
                    <a:pt x="5964" y="17960"/>
                  </a:lnTo>
                  <a:cubicBezTo>
                    <a:pt x="5994" y="17960"/>
                    <a:pt x="6024" y="17933"/>
                    <a:pt x="6024" y="17906"/>
                  </a:cubicBezTo>
                  <a:lnTo>
                    <a:pt x="6024" y="15920"/>
                  </a:lnTo>
                  <a:cubicBezTo>
                    <a:pt x="6024" y="15893"/>
                    <a:pt x="5994" y="15866"/>
                    <a:pt x="5964" y="15866"/>
                  </a:cubicBezTo>
                  <a:lnTo>
                    <a:pt x="3771" y="15866"/>
                  </a:lnTo>
                  <a:close/>
                  <a:moveTo>
                    <a:pt x="7619" y="15866"/>
                  </a:moveTo>
                  <a:cubicBezTo>
                    <a:pt x="7583" y="15866"/>
                    <a:pt x="7559" y="15893"/>
                    <a:pt x="7559" y="15920"/>
                  </a:cubicBezTo>
                  <a:lnTo>
                    <a:pt x="7559" y="17906"/>
                  </a:lnTo>
                  <a:cubicBezTo>
                    <a:pt x="7559" y="17933"/>
                    <a:pt x="7583" y="17960"/>
                    <a:pt x="7619" y="17960"/>
                  </a:cubicBezTo>
                  <a:lnTo>
                    <a:pt x="9812" y="17960"/>
                  </a:lnTo>
                  <a:cubicBezTo>
                    <a:pt x="9841" y="17960"/>
                    <a:pt x="9871" y="17933"/>
                    <a:pt x="9871" y="17906"/>
                  </a:cubicBezTo>
                  <a:lnTo>
                    <a:pt x="9871" y="15920"/>
                  </a:lnTo>
                  <a:cubicBezTo>
                    <a:pt x="9871" y="15893"/>
                    <a:pt x="9841" y="15866"/>
                    <a:pt x="9812" y="15866"/>
                  </a:cubicBezTo>
                  <a:lnTo>
                    <a:pt x="7619" y="15866"/>
                  </a:lnTo>
                  <a:close/>
                  <a:moveTo>
                    <a:pt x="11788" y="15866"/>
                  </a:moveTo>
                  <a:cubicBezTo>
                    <a:pt x="11759" y="15866"/>
                    <a:pt x="11729" y="15893"/>
                    <a:pt x="11729" y="15920"/>
                  </a:cubicBezTo>
                  <a:lnTo>
                    <a:pt x="11729" y="17906"/>
                  </a:lnTo>
                  <a:cubicBezTo>
                    <a:pt x="11729" y="17933"/>
                    <a:pt x="11759" y="17960"/>
                    <a:pt x="11788" y="17960"/>
                  </a:cubicBezTo>
                  <a:lnTo>
                    <a:pt x="13981" y="17960"/>
                  </a:lnTo>
                  <a:cubicBezTo>
                    <a:pt x="14011" y="17960"/>
                    <a:pt x="14041" y="17933"/>
                    <a:pt x="14041" y="17906"/>
                  </a:cubicBezTo>
                  <a:lnTo>
                    <a:pt x="14041" y="15920"/>
                  </a:lnTo>
                  <a:cubicBezTo>
                    <a:pt x="14041" y="15893"/>
                    <a:pt x="14011" y="15866"/>
                    <a:pt x="13981" y="15866"/>
                  </a:cubicBezTo>
                  <a:lnTo>
                    <a:pt x="11788" y="15866"/>
                  </a:lnTo>
                  <a:close/>
                  <a:moveTo>
                    <a:pt x="15636" y="15866"/>
                  </a:moveTo>
                  <a:cubicBezTo>
                    <a:pt x="15600" y="15866"/>
                    <a:pt x="15576" y="15893"/>
                    <a:pt x="15576" y="15920"/>
                  </a:cubicBezTo>
                  <a:lnTo>
                    <a:pt x="15576" y="17906"/>
                  </a:lnTo>
                  <a:cubicBezTo>
                    <a:pt x="15576" y="17933"/>
                    <a:pt x="15600" y="17960"/>
                    <a:pt x="15636" y="17960"/>
                  </a:cubicBezTo>
                  <a:lnTo>
                    <a:pt x="17829" y="17960"/>
                  </a:lnTo>
                  <a:cubicBezTo>
                    <a:pt x="17864" y="17960"/>
                    <a:pt x="17888" y="17933"/>
                    <a:pt x="17888" y="17906"/>
                  </a:cubicBezTo>
                  <a:lnTo>
                    <a:pt x="17888" y="15920"/>
                  </a:lnTo>
                  <a:cubicBezTo>
                    <a:pt x="17888" y="15893"/>
                    <a:pt x="17864" y="15866"/>
                    <a:pt x="17829" y="15866"/>
                  </a:cubicBezTo>
                  <a:lnTo>
                    <a:pt x="15636" y="15866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80808"/>
              </a:solidFill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2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>
                <a:solidFill>
                  <a:srgbClr val="080808"/>
                </a:solidFill>
              </a:endParaRPr>
            </a:p>
          </p:txBody>
        </p:sp>
        <p:sp>
          <p:nvSpPr>
            <p:cNvPr id="178" name="TextBox 44"/>
            <p:cNvSpPr txBox="1"/>
            <p:nvPr/>
          </p:nvSpPr>
          <p:spPr>
            <a:xfrm>
              <a:off x="-2786745" y="607653"/>
              <a:ext cx="1530714" cy="4719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sz="2400" dirty="0">
                  <a:solidFill>
                    <a:srgbClr val="080808"/>
                  </a:solidFill>
                </a:rPr>
                <a:t>When</a:t>
              </a:r>
              <a:r>
                <a:rPr sz="2400" dirty="0">
                  <a:solidFill>
                    <a:srgbClr val="080808"/>
                  </a:solidFill>
                  <a:latin typeface="+mj-lt"/>
                  <a:ea typeface="+mj-ea"/>
                  <a:cs typeface="+mj-cs"/>
                  <a:sym typeface="Helvetica"/>
                </a:rPr>
                <a:t>?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A675BD5-05A4-EEE6-B6B2-9558D0E1ADB7}"/>
              </a:ext>
            </a:extLst>
          </p:cNvPr>
          <p:cNvGrpSpPr/>
          <p:nvPr/>
        </p:nvGrpSpPr>
        <p:grpSpPr>
          <a:xfrm>
            <a:off x="-3026765" y="1485633"/>
            <a:ext cx="2012765" cy="471924"/>
            <a:chOff x="-3026765" y="1485633"/>
            <a:chExt cx="2012765" cy="471924"/>
          </a:xfrm>
        </p:grpSpPr>
        <p:sp>
          <p:nvSpPr>
            <p:cNvPr id="180" name="Shape"/>
            <p:cNvSpPr/>
            <p:nvPr/>
          </p:nvSpPr>
          <p:spPr>
            <a:xfrm>
              <a:off x="-3026765" y="1562247"/>
              <a:ext cx="373275" cy="319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487" y="0"/>
                  </a:moveTo>
                  <a:lnTo>
                    <a:pt x="6487" y="2989"/>
                  </a:lnTo>
                  <a:lnTo>
                    <a:pt x="4591" y="2989"/>
                  </a:lnTo>
                  <a:lnTo>
                    <a:pt x="4591" y="2214"/>
                  </a:lnTo>
                  <a:lnTo>
                    <a:pt x="2409" y="2214"/>
                  </a:lnTo>
                  <a:lnTo>
                    <a:pt x="2409" y="2989"/>
                  </a:lnTo>
                  <a:cubicBezTo>
                    <a:pt x="1080" y="2995"/>
                    <a:pt x="0" y="4263"/>
                    <a:pt x="0" y="5808"/>
                  </a:cubicBezTo>
                  <a:lnTo>
                    <a:pt x="0" y="18781"/>
                  </a:lnTo>
                  <a:cubicBezTo>
                    <a:pt x="0" y="20332"/>
                    <a:pt x="1085" y="21600"/>
                    <a:pt x="2414" y="21600"/>
                  </a:cubicBezTo>
                  <a:lnTo>
                    <a:pt x="19185" y="21600"/>
                  </a:lnTo>
                  <a:cubicBezTo>
                    <a:pt x="20513" y="21600"/>
                    <a:pt x="21600" y="20332"/>
                    <a:pt x="21600" y="18781"/>
                  </a:cubicBezTo>
                  <a:lnTo>
                    <a:pt x="21600" y="5808"/>
                  </a:lnTo>
                  <a:cubicBezTo>
                    <a:pt x="21600" y="4257"/>
                    <a:pt x="20515" y="2989"/>
                    <a:pt x="19191" y="2989"/>
                  </a:cubicBezTo>
                  <a:lnTo>
                    <a:pt x="19191" y="2214"/>
                  </a:lnTo>
                  <a:lnTo>
                    <a:pt x="17009" y="2214"/>
                  </a:lnTo>
                  <a:lnTo>
                    <a:pt x="17009" y="2989"/>
                  </a:lnTo>
                  <a:lnTo>
                    <a:pt x="15113" y="2989"/>
                  </a:lnTo>
                  <a:lnTo>
                    <a:pt x="15113" y="0"/>
                  </a:lnTo>
                  <a:lnTo>
                    <a:pt x="6487" y="0"/>
                  </a:lnTo>
                  <a:close/>
                  <a:moveTo>
                    <a:pt x="7940" y="1690"/>
                  </a:moveTo>
                  <a:lnTo>
                    <a:pt x="13660" y="1690"/>
                  </a:lnTo>
                  <a:lnTo>
                    <a:pt x="13660" y="2983"/>
                  </a:lnTo>
                  <a:lnTo>
                    <a:pt x="7940" y="2983"/>
                  </a:lnTo>
                  <a:lnTo>
                    <a:pt x="7940" y="169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80808"/>
              </a:solidFill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2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>
                <a:solidFill>
                  <a:srgbClr val="080808"/>
                </a:solidFill>
              </a:endParaRPr>
            </a:p>
          </p:txBody>
        </p:sp>
        <p:sp>
          <p:nvSpPr>
            <p:cNvPr id="181" name="Globe"/>
            <p:cNvSpPr/>
            <p:nvPr/>
          </p:nvSpPr>
          <p:spPr>
            <a:xfrm>
              <a:off x="-1341275" y="1561530"/>
              <a:ext cx="299100" cy="36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148" h="21351" extrusionOk="0">
                  <a:moveTo>
                    <a:pt x="5834" y="0"/>
                  </a:moveTo>
                  <a:cubicBezTo>
                    <a:pt x="5463" y="171"/>
                    <a:pt x="5099" y="359"/>
                    <a:pt x="4747" y="566"/>
                  </a:cubicBezTo>
                  <a:lnTo>
                    <a:pt x="4400" y="119"/>
                  </a:lnTo>
                  <a:lnTo>
                    <a:pt x="3812" y="496"/>
                  </a:lnTo>
                  <a:lnTo>
                    <a:pt x="4164" y="944"/>
                  </a:lnTo>
                  <a:cubicBezTo>
                    <a:pt x="-337" y="4044"/>
                    <a:pt x="-1359" y="9861"/>
                    <a:pt x="1932" y="14080"/>
                  </a:cubicBezTo>
                  <a:cubicBezTo>
                    <a:pt x="3483" y="16067"/>
                    <a:pt x="5762" y="17420"/>
                    <a:pt x="8377" y="17915"/>
                  </a:cubicBezTo>
                  <a:cubicBezTo>
                    <a:pt x="8500" y="18331"/>
                    <a:pt x="8829" y="18672"/>
                    <a:pt x="9258" y="18837"/>
                  </a:cubicBezTo>
                  <a:lnTo>
                    <a:pt x="9258" y="19743"/>
                  </a:lnTo>
                  <a:lnTo>
                    <a:pt x="4469" y="19743"/>
                  </a:lnTo>
                  <a:cubicBezTo>
                    <a:pt x="3905" y="19743"/>
                    <a:pt x="3441" y="20158"/>
                    <a:pt x="3441" y="20675"/>
                  </a:cubicBezTo>
                  <a:lnTo>
                    <a:pt x="3441" y="21351"/>
                  </a:lnTo>
                  <a:lnTo>
                    <a:pt x="16269" y="21351"/>
                  </a:lnTo>
                  <a:lnTo>
                    <a:pt x="16269" y="20680"/>
                  </a:lnTo>
                  <a:cubicBezTo>
                    <a:pt x="16269" y="20169"/>
                    <a:pt x="15811" y="19748"/>
                    <a:pt x="15241" y="19748"/>
                  </a:cubicBezTo>
                  <a:lnTo>
                    <a:pt x="10457" y="19748"/>
                  </a:lnTo>
                  <a:lnTo>
                    <a:pt x="10457" y="18842"/>
                  </a:lnTo>
                  <a:cubicBezTo>
                    <a:pt x="10822" y="18704"/>
                    <a:pt x="11116" y="18437"/>
                    <a:pt x="11269" y="18102"/>
                  </a:cubicBezTo>
                  <a:cubicBezTo>
                    <a:pt x="13061" y="17990"/>
                    <a:pt x="14800" y="17468"/>
                    <a:pt x="16333" y="16552"/>
                  </a:cubicBezTo>
                  <a:lnTo>
                    <a:pt x="16680" y="17000"/>
                  </a:lnTo>
                  <a:lnTo>
                    <a:pt x="17268" y="16620"/>
                  </a:lnTo>
                  <a:lnTo>
                    <a:pt x="16921" y="16174"/>
                  </a:lnTo>
                  <a:cubicBezTo>
                    <a:pt x="17256" y="15945"/>
                    <a:pt x="17573" y="15694"/>
                    <a:pt x="17872" y="15433"/>
                  </a:cubicBezTo>
                  <a:lnTo>
                    <a:pt x="17039" y="14661"/>
                  </a:lnTo>
                  <a:cubicBezTo>
                    <a:pt x="16780" y="14885"/>
                    <a:pt x="16509" y="15098"/>
                    <a:pt x="16227" y="15295"/>
                  </a:cubicBezTo>
                  <a:lnTo>
                    <a:pt x="15799" y="14741"/>
                  </a:lnTo>
                  <a:cubicBezTo>
                    <a:pt x="19436" y="12200"/>
                    <a:pt x="20241" y="7486"/>
                    <a:pt x="17567" y="4060"/>
                  </a:cubicBezTo>
                  <a:cubicBezTo>
                    <a:pt x="14894" y="630"/>
                    <a:pt x="9723" y="-249"/>
                    <a:pt x="5869" y="2010"/>
                  </a:cubicBezTo>
                  <a:lnTo>
                    <a:pt x="5439" y="1455"/>
                  </a:lnTo>
                  <a:cubicBezTo>
                    <a:pt x="5739" y="1279"/>
                    <a:pt x="6051" y="1115"/>
                    <a:pt x="6368" y="971"/>
                  </a:cubicBezTo>
                  <a:lnTo>
                    <a:pt x="5834" y="0"/>
                  </a:lnTo>
                  <a:close/>
                  <a:moveTo>
                    <a:pt x="4851" y="1838"/>
                  </a:moveTo>
                  <a:lnTo>
                    <a:pt x="5281" y="2387"/>
                  </a:lnTo>
                  <a:cubicBezTo>
                    <a:pt x="1644" y="4928"/>
                    <a:pt x="839" y="9637"/>
                    <a:pt x="3513" y="13068"/>
                  </a:cubicBezTo>
                  <a:cubicBezTo>
                    <a:pt x="6186" y="16498"/>
                    <a:pt x="11357" y="17377"/>
                    <a:pt x="15211" y="15119"/>
                  </a:cubicBezTo>
                  <a:lnTo>
                    <a:pt x="15639" y="15668"/>
                  </a:lnTo>
                  <a:cubicBezTo>
                    <a:pt x="13659" y="16840"/>
                    <a:pt x="11304" y="17282"/>
                    <a:pt x="8959" y="16920"/>
                  </a:cubicBezTo>
                  <a:cubicBezTo>
                    <a:pt x="6497" y="16536"/>
                    <a:pt x="4346" y="15306"/>
                    <a:pt x="2907" y="13457"/>
                  </a:cubicBezTo>
                  <a:cubicBezTo>
                    <a:pt x="-2" y="9729"/>
                    <a:pt x="891" y="4587"/>
                    <a:pt x="4851" y="183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80808"/>
              </a:solidFill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2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>
                <a:solidFill>
                  <a:srgbClr val="080808"/>
                </a:solidFill>
              </a:endParaRPr>
            </a:p>
          </p:txBody>
        </p:sp>
        <p:sp>
          <p:nvSpPr>
            <p:cNvPr id="182" name="TextBox 49"/>
            <p:cNvSpPr txBox="1"/>
            <p:nvPr/>
          </p:nvSpPr>
          <p:spPr>
            <a:xfrm>
              <a:off x="-2968082" y="1485633"/>
              <a:ext cx="1954082" cy="4719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sz="2400" dirty="0">
                  <a:solidFill>
                    <a:srgbClr val="080808"/>
                  </a:solidFill>
                </a:rPr>
                <a:t>Where</a:t>
              </a:r>
              <a:r>
                <a:rPr sz="2400" dirty="0">
                  <a:solidFill>
                    <a:srgbClr val="080808"/>
                  </a:solidFill>
                  <a:latin typeface="+mn-lt"/>
                  <a:ea typeface="+mn-ea"/>
                  <a:cs typeface="+mn-cs"/>
                  <a:sym typeface="Helvetica Neue"/>
                </a:rPr>
                <a:t>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5A2347A-AAA2-98B3-CD7F-24226D4DB1AD}"/>
              </a:ext>
            </a:extLst>
          </p:cNvPr>
          <p:cNvGrpSpPr/>
          <p:nvPr/>
        </p:nvGrpSpPr>
        <p:grpSpPr>
          <a:xfrm>
            <a:off x="-2501550" y="2343474"/>
            <a:ext cx="1309825" cy="471924"/>
            <a:chOff x="-2501550" y="2343474"/>
            <a:chExt cx="1309825" cy="471924"/>
          </a:xfrm>
        </p:grpSpPr>
        <p:sp>
          <p:nvSpPr>
            <p:cNvPr id="184" name="Man"/>
            <p:cNvSpPr/>
            <p:nvPr/>
          </p:nvSpPr>
          <p:spPr>
            <a:xfrm>
              <a:off x="-2501550" y="2377593"/>
              <a:ext cx="146555" cy="378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02" extrusionOk="0">
                  <a:moveTo>
                    <a:pt x="10246" y="9"/>
                  </a:moveTo>
                  <a:cubicBezTo>
                    <a:pt x="9651" y="38"/>
                    <a:pt x="9052" y="141"/>
                    <a:pt x="8490" y="330"/>
                  </a:cubicBezTo>
                  <a:cubicBezTo>
                    <a:pt x="7409" y="696"/>
                    <a:pt x="7827" y="1470"/>
                    <a:pt x="7827" y="1470"/>
                  </a:cubicBezTo>
                  <a:cubicBezTo>
                    <a:pt x="7827" y="1470"/>
                    <a:pt x="7467" y="1471"/>
                    <a:pt x="7689" y="1836"/>
                  </a:cubicBezTo>
                  <a:cubicBezTo>
                    <a:pt x="7827" y="2068"/>
                    <a:pt x="7730" y="2121"/>
                    <a:pt x="8174" y="2196"/>
                  </a:cubicBezTo>
                  <a:cubicBezTo>
                    <a:pt x="8285" y="2476"/>
                    <a:pt x="8629" y="2492"/>
                    <a:pt x="8629" y="2982"/>
                  </a:cubicBezTo>
                  <a:cubicBezTo>
                    <a:pt x="8629" y="2987"/>
                    <a:pt x="8355" y="2977"/>
                    <a:pt x="8161" y="3133"/>
                  </a:cubicBezTo>
                  <a:cubicBezTo>
                    <a:pt x="8106" y="3176"/>
                    <a:pt x="8049" y="3321"/>
                    <a:pt x="7827" y="3358"/>
                  </a:cubicBezTo>
                  <a:cubicBezTo>
                    <a:pt x="6842" y="3541"/>
                    <a:pt x="4636" y="3730"/>
                    <a:pt x="4095" y="3940"/>
                  </a:cubicBezTo>
                  <a:cubicBezTo>
                    <a:pt x="3332" y="4236"/>
                    <a:pt x="185" y="6556"/>
                    <a:pt x="185" y="6782"/>
                  </a:cubicBezTo>
                  <a:cubicBezTo>
                    <a:pt x="185" y="7132"/>
                    <a:pt x="112" y="7368"/>
                    <a:pt x="306" y="7545"/>
                  </a:cubicBezTo>
                  <a:cubicBezTo>
                    <a:pt x="1138" y="8299"/>
                    <a:pt x="2140" y="9547"/>
                    <a:pt x="3388" y="10138"/>
                  </a:cubicBezTo>
                  <a:cubicBezTo>
                    <a:pt x="3555" y="10219"/>
                    <a:pt x="3874" y="10312"/>
                    <a:pt x="4290" y="10365"/>
                  </a:cubicBezTo>
                  <a:cubicBezTo>
                    <a:pt x="4706" y="10419"/>
                    <a:pt x="5414" y="10538"/>
                    <a:pt x="5400" y="10635"/>
                  </a:cubicBezTo>
                  <a:cubicBezTo>
                    <a:pt x="5261" y="11506"/>
                    <a:pt x="4984" y="13594"/>
                    <a:pt x="4775" y="14590"/>
                  </a:cubicBezTo>
                  <a:cubicBezTo>
                    <a:pt x="4637" y="15241"/>
                    <a:pt x="4526" y="15983"/>
                    <a:pt x="4429" y="16446"/>
                  </a:cubicBezTo>
                  <a:cubicBezTo>
                    <a:pt x="4262" y="17243"/>
                    <a:pt x="4221" y="18179"/>
                    <a:pt x="3666" y="19164"/>
                  </a:cubicBezTo>
                  <a:cubicBezTo>
                    <a:pt x="3416" y="19616"/>
                    <a:pt x="2972" y="20213"/>
                    <a:pt x="3250" y="20213"/>
                  </a:cubicBezTo>
                  <a:cubicBezTo>
                    <a:pt x="2833" y="20611"/>
                    <a:pt x="1236" y="20826"/>
                    <a:pt x="432" y="20912"/>
                  </a:cubicBezTo>
                  <a:cubicBezTo>
                    <a:pt x="154" y="20939"/>
                    <a:pt x="-25" y="21042"/>
                    <a:pt x="3" y="21155"/>
                  </a:cubicBezTo>
                  <a:lnTo>
                    <a:pt x="29" y="21224"/>
                  </a:lnTo>
                  <a:cubicBezTo>
                    <a:pt x="43" y="21310"/>
                    <a:pt x="324" y="21343"/>
                    <a:pt x="393" y="21343"/>
                  </a:cubicBezTo>
                  <a:cubicBezTo>
                    <a:pt x="837" y="21375"/>
                    <a:pt x="2207" y="21460"/>
                    <a:pt x="3206" y="21304"/>
                  </a:cubicBezTo>
                  <a:cubicBezTo>
                    <a:pt x="4371" y="21127"/>
                    <a:pt x="5857" y="21246"/>
                    <a:pt x="7008" y="21187"/>
                  </a:cubicBezTo>
                  <a:cubicBezTo>
                    <a:pt x="7355" y="21170"/>
                    <a:pt x="7398" y="20691"/>
                    <a:pt x="7259" y="20470"/>
                  </a:cubicBezTo>
                  <a:cubicBezTo>
                    <a:pt x="7218" y="20406"/>
                    <a:pt x="7134" y="20374"/>
                    <a:pt x="7134" y="20374"/>
                  </a:cubicBezTo>
                  <a:lnTo>
                    <a:pt x="7190" y="20411"/>
                  </a:lnTo>
                  <a:cubicBezTo>
                    <a:pt x="7773" y="20433"/>
                    <a:pt x="8367" y="17904"/>
                    <a:pt x="8742" y="15859"/>
                  </a:cubicBezTo>
                  <a:cubicBezTo>
                    <a:pt x="8908" y="14998"/>
                    <a:pt x="10033" y="13115"/>
                    <a:pt x="10394" y="12496"/>
                  </a:cubicBezTo>
                  <a:cubicBezTo>
                    <a:pt x="10421" y="12442"/>
                    <a:pt x="10630" y="12442"/>
                    <a:pt x="10658" y="12496"/>
                  </a:cubicBezTo>
                  <a:cubicBezTo>
                    <a:pt x="10880" y="12986"/>
                    <a:pt x="11168" y="14030"/>
                    <a:pt x="11473" y="14756"/>
                  </a:cubicBezTo>
                  <a:cubicBezTo>
                    <a:pt x="11542" y="14923"/>
                    <a:pt x="11753" y="15563"/>
                    <a:pt x="11781" y="15967"/>
                  </a:cubicBezTo>
                  <a:cubicBezTo>
                    <a:pt x="11892" y="17205"/>
                    <a:pt x="11572" y="19841"/>
                    <a:pt x="12002" y="20174"/>
                  </a:cubicBezTo>
                  <a:cubicBezTo>
                    <a:pt x="12002" y="20174"/>
                    <a:pt x="11906" y="20681"/>
                    <a:pt x="11490" y="21052"/>
                  </a:cubicBezTo>
                  <a:cubicBezTo>
                    <a:pt x="10908" y="21574"/>
                    <a:pt x="13763" y="21579"/>
                    <a:pt x="14568" y="21380"/>
                  </a:cubicBezTo>
                  <a:cubicBezTo>
                    <a:pt x="15608" y="21127"/>
                    <a:pt x="14986" y="20681"/>
                    <a:pt x="15028" y="20487"/>
                  </a:cubicBezTo>
                  <a:cubicBezTo>
                    <a:pt x="15125" y="20315"/>
                    <a:pt x="15333" y="20315"/>
                    <a:pt x="15444" y="19949"/>
                  </a:cubicBezTo>
                  <a:cubicBezTo>
                    <a:pt x="15763" y="18840"/>
                    <a:pt x="15485" y="17441"/>
                    <a:pt x="15513" y="16317"/>
                  </a:cubicBezTo>
                  <a:cubicBezTo>
                    <a:pt x="15527" y="15945"/>
                    <a:pt x="15886" y="15229"/>
                    <a:pt x="15886" y="14228"/>
                  </a:cubicBezTo>
                  <a:cubicBezTo>
                    <a:pt x="15886" y="13222"/>
                    <a:pt x="15888" y="12329"/>
                    <a:pt x="15721" y="11430"/>
                  </a:cubicBezTo>
                  <a:cubicBezTo>
                    <a:pt x="15610" y="10838"/>
                    <a:pt x="16110" y="10801"/>
                    <a:pt x="15652" y="10043"/>
                  </a:cubicBezTo>
                  <a:cubicBezTo>
                    <a:pt x="17247" y="10107"/>
                    <a:pt x="17453" y="10053"/>
                    <a:pt x="17967" y="9800"/>
                  </a:cubicBezTo>
                  <a:cubicBezTo>
                    <a:pt x="19312" y="9122"/>
                    <a:pt x="20798" y="7584"/>
                    <a:pt x="21062" y="7320"/>
                  </a:cubicBezTo>
                  <a:cubicBezTo>
                    <a:pt x="21575" y="7277"/>
                    <a:pt x="21546" y="6845"/>
                    <a:pt x="21296" y="6533"/>
                  </a:cubicBezTo>
                  <a:cubicBezTo>
                    <a:pt x="21226" y="6452"/>
                    <a:pt x="20909" y="6464"/>
                    <a:pt x="20854" y="6383"/>
                  </a:cubicBezTo>
                  <a:cubicBezTo>
                    <a:pt x="20424" y="5754"/>
                    <a:pt x="17691" y="4301"/>
                    <a:pt x="17247" y="3989"/>
                  </a:cubicBezTo>
                  <a:cubicBezTo>
                    <a:pt x="16859" y="3714"/>
                    <a:pt x="14264" y="3515"/>
                    <a:pt x="13376" y="3380"/>
                  </a:cubicBezTo>
                  <a:cubicBezTo>
                    <a:pt x="13237" y="3359"/>
                    <a:pt x="13085" y="3299"/>
                    <a:pt x="13029" y="3246"/>
                  </a:cubicBezTo>
                  <a:cubicBezTo>
                    <a:pt x="13001" y="3224"/>
                    <a:pt x="12988" y="3203"/>
                    <a:pt x="12960" y="3182"/>
                  </a:cubicBezTo>
                  <a:cubicBezTo>
                    <a:pt x="12724" y="2983"/>
                    <a:pt x="12392" y="2988"/>
                    <a:pt x="12392" y="2988"/>
                  </a:cubicBezTo>
                  <a:cubicBezTo>
                    <a:pt x="12350" y="2838"/>
                    <a:pt x="12319" y="2713"/>
                    <a:pt x="12444" y="2627"/>
                  </a:cubicBezTo>
                  <a:cubicBezTo>
                    <a:pt x="12610" y="2503"/>
                    <a:pt x="12750" y="2363"/>
                    <a:pt x="12847" y="2218"/>
                  </a:cubicBezTo>
                  <a:cubicBezTo>
                    <a:pt x="13041" y="2202"/>
                    <a:pt x="13196" y="2212"/>
                    <a:pt x="13376" y="1932"/>
                  </a:cubicBezTo>
                  <a:cubicBezTo>
                    <a:pt x="13445" y="1809"/>
                    <a:pt x="13748" y="1481"/>
                    <a:pt x="13276" y="1470"/>
                  </a:cubicBezTo>
                  <a:cubicBezTo>
                    <a:pt x="13373" y="1244"/>
                    <a:pt x="13679" y="443"/>
                    <a:pt x="12500" y="271"/>
                  </a:cubicBezTo>
                  <a:cubicBezTo>
                    <a:pt x="12154" y="222"/>
                    <a:pt x="12141" y="152"/>
                    <a:pt x="11989" y="125"/>
                  </a:cubicBezTo>
                  <a:cubicBezTo>
                    <a:pt x="11434" y="22"/>
                    <a:pt x="10841" y="-21"/>
                    <a:pt x="10246" y="9"/>
                  </a:cubicBezTo>
                  <a:close/>
                  <a:moveTo>
                    <a:pt x="16042" y="6037"/>
                  </a:moveTo>
                  <a:cubicBezTo>
                    <a:pt x="16175" y="6059"/>
                    <a:pt x="16316" y="6122"/>
                    <a:pt x="16371" y="6146"/>
                  </a:cubicBezTo>
                  <a:cubicBezTo>
                    <a:pt x="17342" y="6566"/>
                    <a:pt x="18104" y="6824"/>
                    <a:pt x="18201" y="6954"/>
                  </a:cubicBezTo>
                  <a:cubicBezTo>
                    <a:pt x="18270" y="7185"/>
                    <a:pt x="18326" y="7448"/>
                    <a:pt x="18326" y="7448"/>
                  </a:cubicBezTo>
                  <a:cubicBezTo>
                    <a:pt x="18326" y="7448"/>
                    <a:pt x="17454" y="9004"/>
                    <a:pt x="17052" y="9123"/>
                  </a:cubicBezTo>
                  <a:cubicBezTo>
                    <a:pt x="16802" y="9204"/>
                    <a:pt x="15790" y="8945"/>
                    <a:pt x="15236" y="8971"/>
                  </a:cubicBezTo>
                  <a:cubicBezTo>
                    <a:pt x="15236" y="8702"/>
                    <a:pt x="15249" y="8449"/>
                    <a:pt x="15305" y="7949"/>
                  </a:cubicBezTo>
                  <a:cubicBezTo>
                    <a:pt x="15374" y="7346"/>
                    <a:pt x="15692" y="6442"/>
                    <a:pt x="15747" y="6173"/>
                  </a:cubicBezTo>
                  <a:cubicBezTo>
                    <a:pt x="15782" y="6033"/>
                    <a:pt x="15908" y="6015"/>
                    <a:pt x="16042" y="6037"/>
                  </a:cubicBezTo>
                  <a:close/>
                  <a:moveTo>
                    <a:pt x="5001" y="6052"/>
                  </a:moveTo>
                  <a:cubicBezTo>
                    <a:pt x="5137" y="6042"/>
                    <a:pt x="5286" y="6073"/>
                    <a:pt x="5317" y="6130"/>
                  </a:cubicBezTo>
                  <a:cubicBezTo>
                    <a:pt x="5456" y="6388"/>
                    <a:pt x="5454" y="6739"/>
                    <a:pt x="5551" y="7132"/>
                  </a:cubicBezTo>
                  <a:cubicBezTo>
                    <a:pt x="5704" y="7751"/>
                    <a:pt x="5968" y="8368"/>
                    <a:pt x="5898" y="8734"/>
                  </a:cubicBezTo>
                  <a:cubicBezTo>
                    <a:pt x="5870" y="8917"/>
                    <a:pt x="5912" y="9090"/>
                    <a:pt x="5898" y="9106"/>
                  </a:cubicBezTo>
                  <a:cubicBezTo>
                    <a:pt x="5898" y="9106"/>
                    <a:pt x="5413" y="9294"/>
                    <a:pt x="5205" y="9321"/>
                  </a:cubicBezTo>
                  <a:cubicBezTo>
                    <a:pt x="4899" y="9354"/>
                    <a:pt x="4593" y="9461"/>
                    <a:pt x="4537" y="9429"/>
                  </a:cubicBezTo>
                  <a:cubicBezTo>
                    <a:pt x="4149" y="9149"/>
                    <a:pt x="3152" y="7621"/>
                    <a:pt x="3042" y="7384"/>
                  </a:cubicBezTo>
                  <a:cubicBezTo>
                    <a:pt x="3097" y="7250"/>
                    <a:pt x="3139" y="7061"/>
                    <a:pt x="3167" y="6964"/>
                  </a:cubicBezTo>
                  <a:cubicBezTo>
                    <a:pt x="3181" y="6921"/>
                    <a:pt x="3206" y="6883"/>
                    <a:pt x="3276" y="6851"/>
                  </a:cubicBezTo>
                  <a:cubicBezTo>
                    <a:pt x="3539" y="6700"/>
                    <a:pt x="4330" y="6259"/>
                    <a:pt x="4871" y="6076"/>
                  </a:cubicBezTo>
                  <a:cubicBezTo>
                    <a:pt x="4909" y="6062"/>
                    <a:pt x="4955" y="6056"/>
                    <a:pt x="5001" y="605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80808"/>
              </a:solidFill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2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>
                <a:solidFill>
                  <a:srgbClr val="080808"/>
                </a:solidFill>
              </a:endParaRPr>
            </a:p>
          </p:txBody>
        </p:sp>
        <p:sp>
          <p:nvSpPr>
            <p:cNvPr id="185" name="Woman"/>
            <p:cNvSpPr/>
            <p:nvPr/>
          </p:nvSpPr>
          <p:spPr>
            <a:xfrm>
              <a:off x="-1356386" y="2391404"/>
              <a:ext cx="151444" cy="389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451" extrusionOk="0">
                  <a:moveTo>
                    <a:pt x="10767" y="3"/>
                  </a:moveTo>
                  <a:cubicBezTo>
                    <a:pt x="10163" y="-15"/>
                    <a:pt x="9173" y="50"/>
                    <a:pt x="8379" y="485"/>
                  </a:cubicBezTo>
                  <a:cubicBezTo>
                    <a:pt x="7869" y="770"/>
                    <a:pt x="7992" y="989"/>
                    <a:pt x="7147" y="1709"/>
                  </a:cubicBezTo>
                  <a:cubicBezTo>
                    <a:pt x="6047" y="2649"/>
                    <a:pt x="7909" y="2821"/>
                    <a:pt x="6636" y="3320"/>
                  </a:cubicBezTo>
                  <a:cubicBezTo>
                    <a:pt x="6113" y="3525"/>
                    <a:pt x="6502" y="3869"/>
                    <a:pt x="6502" y="3869"/>
                  </a:cubicBezTo>
                  <a:cubicBezTo>
                    <a:pt x="6394" y="3885"/>
                    <a:pt x="6207" y="3880"/>
                    <a:pt x="6099" y="3896"/>
                  </a:cubicBezTo>
                  <a:cubicBezTo>
                    <a:pt x="5550" y="3950"/>
                    <a:pt x="4864" y="4024"/>
                    <a:pt x="4314" y="4395"/>
                  </a:cubicBezTo>
                  <a:cubicBezTo>
                    <a:pt x="3537" y="4916"/>
                    <a:pt x="1662" y="6006"/>
                    <a:pt x="254" y="6893"/>
                  </a:cubicBezTo>
                  <a:cubicBezTo>
                    <a:pt x="241" y="6904"/>
                    <a:pt x="226" y="6914"/>
                    <a:pt x="212" y="6920"/>
                  </a:cubicBezTo>
                  <a:cubicBezTo>
                    <a:pt x="186" y="6941"/>
                    <a:pt x="160" y="6962"/>
                    <a:pt x="133" y="6978"/>
                  </a:cubicBezTo>
                  <a:cubicBezTo>
                    <a:pt x="-28" y="7113"/>
                    <a:pt x="-54" y="7253"/>
                    <a:pt x="120" y="7398"/>
                  </a:cubicBezTo>
                  <a:cubicBezTo>
                    <a:pt x="402" y="7629"/>
                    <a:pt x="494" y="7843"/>
                    <a:pt x="883" y="8241"/>
                  </a:cubicBezTo>
                  <a:cubicBezTo>
                    <a:pt x="1258" y="8633"/>
                    <a:pt x="2132" y="9064"/>
                    <a:pt x="2789" y="9483"/>
                  </a:cubicBezTo>
                  <a:cubicBezTo>
                    <a:pt x="2950" y="9591"/>
                    <a:pt x="2935" y="9681"/>
                    <a:pt x="3351" y="9923"/>
                  </a:cubicBezTo>
                  <a:cubicBezTo>
                    <a:pt x="3579" y="10057"/>
                    <a:pt x="3967" y="10040"/>
                    <a:pt x="3820" y="10040"/>
                  </a:cubicBezTo>
                  <a:cubicBezTo>
                    <a:pt x="4182" y="10051"/>
                    <a:pt x="4546" y="10004"/>
                    <a:pt x="4532" y="10025"/>
                  </a:cubicBezTo>
                  <a:cubicBezTo>
                    <a:pt x="4331" y="10627"/>
                    <a:pt x="4437" y="11347"/>
                    <a:pt x="4692" y="12094"/>
                  </a:cubicBezTo>
                  <a:cubicBezTo>
                    <a:pt x="4839" y="12561"/>
                    <a:pt x="6473" y="15069"/>
                    <a:pt x="6527" y="15493"/>
                  </a:cubicBezTo>
                  <a:cubicBezTo>
                    <a:pt x="6688" y="17357"/>
                    <a:pt x="7279" y="18781"/>
                    <a:pt x="7641" y="19603"/>
                  </a:cubicBezTo>
                  <a:cubicBezTo>
                    <a:pt x="7668" y="19651"/>
                    <a:pt x="7723" y="19673"/>
                    <a:pt x="7763" y="19673"/>
                  </a:cubicBezTo>
                  <a:cubicBezTo>
                    <a:pt x="7790" y="19673"/>
                    <a:pt x="7857" y="19684"/>
                    <a:pt x="7951" y="19700"/>
                  </a:cubicBezTo>
                  <a:cubicBezTo>
                    <a:pt x="7965" y="20098"/>
                    <a:pt x="8258" y="20001"/>
                    <a:pt x="7775" y="20313"/>
                  </a:cubicBezTo>
                  <a:cubicBezTo>
                    <a:pt x="7494" y="20495"/>
                    <a:pt x="6838" y="20688"/>
                    <a:pt x="6891" y="21026"/>
                  </a:cubicBezTo>
                  <a:cubicBezTo>
                    <a:pt x="6905" y="21150"/>
                    <a:pt x="6973" y="21215"/>
                    <a:pt x="7214" y="21307"/>
                  </a:cubicBezTo>
                  <a:cubicBezTo>
                    <a:pt x="7536" y="21419"/>
                    <a:pt x="8649" y="21585"/>
                    <a:pt x="9694" y="21268"/>
                  </a:cubicBezTo>
                  <a:cubicBezTo>
                    <a:pt x="10231" y="21107"/>
                    <a:pt x="9893" y="20801"/>
                    <a:pt x="10000" y="20672"/>
                  </a:cubicBezTo>
                  <a:cubicBezTo>
                    <a:pt x="10148" y="20511"/>
                    <a:pt x="10348" y="20420"/>
                    <a:pt x="10214" y="20027"/>
                  </a:cubicBezTo>
                  <a:cubicBezTo>
                    <a:pt x="10187" y="19947"/>
                    <a:pt x="10096" y="19803"/>
                    <a:pt x="10042" y="19690"/>
                  </a:cubicBezTo>
                  <a:cubicBezTo>
                    <a:pt x="10176" y="19669"/>
                    <a:pt x="10281" y="19642"/>
                    <a:pt x="10281" y="19609"/>
                  </a:cubicBezTo>
                  <a:cubicBezTo>
                    <a:pt x="10294" y="19174"/>
                    <a:pt x="10309" y="18942"/>
                    <a:pt x="10268" y="18287"/>
                  </a:cubicBezTo>
                  <a:cubicBezTo>
                    <a:pt x="10228" y="17798"/>
                    <a:pt x="10243" y="17454"/>
                    <a:pt x="10176" y="16944"/>
                  </a:cubicBezTo>
                  <a:cubicBezTo>
                    <a:pt x="10109" y="16390"/>
                    <a:pt x="10015" y="16449"/>
                    <a:pt x="9908" y="15896"/>
                  </a:cubicBezTo>
                  <a:cubicBezTo>
                    <a:pt x="9868" y="15660"/>
                    <a:pt x="9825" y="15434"/>
                    <a:pt x="9879" y="15193"/>
                  </a:cubicBezTo>
                  <a:cubicBezTo>
                    <a:pt x="9892" y="15101"/>
                    <a:pt x="9987" y="14456"/>
                    <a:pt x="10000" y="14365"/>
                  </a:cubicBezTo>
                  <a:cubicBezTo>
                    <a:pt x="10027" y="13312"/>
                    <a:pt x="10097" y="12899"/>
                    <a:pt x="10231" y="11852"/>
                  </a:cubicBezTo>
                  <a:cubicBezTo>
                    <a:pt x="10257" y="11766"/>
                    <a:pt x="10376" y="11717"/>
                    <a:pt x="10469" y="11803"/>
                  </a:cubicBezTo>
                  <a:cubicBezTo>
                    <a:pt x="11207" y="12464"/>
                    <a:pt x="11555" y="12812"/>
                    <a:pt x="12145" y="13452"/>
                  </a:cubicBezTo>
                  <a:cubicBezTo>
                    <a:pt x="12615" y="13962"/>
                    <a:pt x="13770" y="15290"/>
                    <a:pt x="13851" y="15532"/>
                  </a:cubicBezTo>
                  <a:cubicBezTo>
                    <a:pt x="13985" y="15978"/>
                    <a:pt x="14184" y="16417"/>
                    <a:pt x="14345" y="16965"/>
                  </a:cubicBezTo>
                  <a:cubicBezTo>
                    <a:pt x="14640" y="17948"/>
                    <a:pt x="15661" y="19270"/>
                    <a:pt x="15795" y="19517"/>
                  </a:cubicBezTo>
                  <a:cubicBezTo>
                    <a:pt x="15822" y="19565"/>
                    <a:pt x="15834" y="19592"/>
                    <a:pt x="15874" y="19630"/>
                  </a:cubicBezTo>
                  <a:cubicBezTo>
                    <a:pt x="15888" y="19640"/>
                    <a:pt x="16007" y="19658"/>
                    <a:pt x="16168" y="19663"/>
                  </a:cubicBezTo>
                  <a:cubicBezTo>
                    <a:pt x="16221" y="19851"/>
                    <a:pt x="16234" y="20173"/>
                    <a:pt x="15912" y="20420"/>
                  </a:cubicBezTo>
                  <a:cubicBezTo>
                    <a:pt x="15631" y="20641"/>
                    <a:pt x="16113" y="20946"/>
                    <a:pt x="16113" y="20946"/>
                  </a:cubicBezTo>
                  <a:cubicBezTo>
                    <a:pt x="16408" y="21042"/>
                    <a:pt x="16743" y="21091"/>
                    <a:pt x="17186" y="21080"/>
                  </a:cubicBezTo>
                  <a:cubicBezTo>
                    <a:pt x="17615" y="21075"/>
                    <a:pt x="17884" y="21161"/>
                    <a:pt x="17978" y="21187"/>
                  </a:cubicBezTo>
                  <a:cubicBezTo>
                    <a:pt x="18031" y="21204"/>
                    <a:pt x="18057" y="21209"/>
                    <a:pt x="18057" y="21209"/>
                  </a:cubicBezTo>
                  <a:cubicBezTo>
                    <a:pt x="18057" y="21209"/>
                    <a:pt x="19373" y="21440"/>
                    <a:pt x="20848" y="21344"/>
                  </a:cubicBezTo>
                  <a:cubicBezTo>
                    <a:pt x="21478" y="21317"/>
                    <a:pt x="21546" y="21161"/>
                    <a:pt x="21104" y="20946"/>
                  </a:cubicBezTo>
                  <a:cubicBezTo>
                    <a:pt x="20447" y="20618"/>
                    <a:pt x="19682" y="20571"/>
                    <a:pt x="19361" y="20367"/>
                  </a:cubicBezTo>
                  <a:cubicBezTo>
                    <a:pt x="18771" y="19991"/>
                    <a:pt x="18409" y="19910"/>
                    <a:pt x="18288" y="19620"/>
                  </a:cubicBezTo>
                  <a:cubicBezTo>
                    <a:pt x="18449" y="19598"/>
                    <a:pt x="18543" y="19583"/>
                    <a:pt x="18543" y="19583"/>
                  </a:cubicBezTo>
                  <a:cubicBezTo>
                    <a:pt x="18543" y="19583"/>
                    <a:pt x="18461" y="19087"/>
                    <a:pt x="18368" y="18765"/>
                  </a:cubicBezTo>
                  <a:cubicBezTo>
                    <a:pt x="18126" y="17922"/>
                    <a:pt x="18046" y="17332"/>
                    <a:pt x="17965" y="16870"/>
                  </a:cubicBezTo>
                  <a:cubicBezTo>
                    <a:pt x="17831" y="16053"/>
                    <a:pt x="17360" y="15671"/>
                    <a:pt x="17253" y="15402"/>
                  </a:cubicBezTo>
                  <a:cubicBezTo>
                    <a:pt x="16851" y="14452"/>
                    <a:pt x="16690" y="14372"/>
                    <a:pt x="16449" y="13378"/>
                  </a:cubicBezTo>
                  <a:cubicBezTo>
                    <a:pt x="16408" y="13195"/>
                    <a:pt x="16221" y="11911"/>
                    <a:pt x="15912" y="11159"/>
                  </a:cubicBezTo>
                  <a:cubicBezTo>
                    <a:pt x="15738" y="10734"/>
                    <a:pt x="15405" y="10370"/>
                    <a:pt x="15137" y="9967"/>
                  </a:cubicBezTo>
                  <a:cubicBezTo>
                    <a:pt x="15218" y="10096"/>
                    <a:pt x="15269" y="9913"/>
                    <a:pt x="15564" y="9886"/>
                  </a:cubicBezTo>
                  <a:cubicBezTo>
                    <a:pt x="16208" y="9832"/>
                    <a:pt x="16476" y="9686"/>
                    <a:pt x="16838" y="9498"/>
                  </a:cubicBezTo>
                  <a:cubicBezTo>
                    <a:pt x="17723" y="9020"/>
                    <a:pt x="20312" y="7812"/>
                    <a:pt x="20714" y="7469"/>
                  </a:cubicBezTo>
                  <a:cubicBezTo>
                    <a:pt x="20888" y="7318"/>
                    <a:pt x="21195" y="7000"/>
                    <a:pt x="21208" y="6839"/>
                  </a:cubicBezTo>
                  <a:cubicBezTo>
                    <a:pt x="21222" y="6646"/>
                    <a:pt x="20727" y="6421"/>
                    <a:pt x="20580" y="6292"/>
                  </a:cubicBezTo>
                  <a:cubicBezTo>
                    <a:pt x="20379" y="6120"/>
                    <a:pt x="19881" y="5825"/>
                    <a:pt x="19599" y="5669"/>
                  </a:cubicBezTo>
                  <a:cubicBezTo>
                    <a:pt x="18889" y="5277"/>
                    <a:pt x="18528" y="5179"/>
                    <a:pt x="17496" y="4690"/>
                  </a:cubicBezTo>
                  <a:cubicBezTo>
                    <a:pt x="17335" y="4615"/>
                    <a:pt x="16586" y="4008"/>
                    <a:pt x="15862" y="3884"/>
                  </a:cubicBezTo>
                  <a:cubicBezTo>
                    <a:pt x="15192" y="3766"/>
                    <a:pt x="13968" y="3767"/>
                    <a:pt x="13968" y="3767"/>
                  </a:cubicBezTo>
                  <a:cubicBezTo>
                    <a:pt x="14116" y="3536"/>
                    <a:pt x="13620" y="3418"/>
                    <a:pt x="13620" y="3149"/>
                  </a:cubicBezTo>
                  <a:cubicBezTo>
                    <a:pt x="13620" y="2607"/>
                    <a:pt x="15057" y="2853"/>
                    <a:pt x="13729" y="1365"/>
                  </a:cubicBezTo>
                  <a:cubicBezTo>
                    <a:pt x="13595" y="1220"/>
                    <a:pt x="13324" y="554"/>
                    <a:pt x="12426" y="334"/>
                  </a:cubicBezTo>
                  <a:cubicBezTo>
                    <a:pt x="12305" y="302"/>
                    <a:pt x="12051" y="279"/>
                    <a:pt x="11957" y="236"/>
                  </a:cubicBezTo>
                  <a:cubicBezTo>
                    <a:pt x="11796" y="172"/>
                    <a:pt x="11555" y="87"/>
                    <a:pt x="11219" y="38"/>
                  </a:cubicBezTo>
                  <a:cubicBezTo>
                    <a:pt x="11126" y="25"/>
                    <a:pt x="10968" y="9"/>
                    <a:pt x="10767" y="3"/>
                  </a:cubicBezTo>
                  <a:close/>
                  <a:moveTo>
                    <a:pt x="15514" y="5645"/>
                  </a:moveTo>
                  <a:cubicBezTo>
                    <a:pt x="15647" y="5640"/>
                    <a:pt x="15796" y="5665"/>
                    <a:pt x="15967" y="5723"/>
                  </a:cubicBezTo>
                  <a:cubicBezTo>
                    <a:pt x="16731" y="5981"/>
                    <a:pt x="18812" y="6904"/>
                    <a:pt x="18812" y="7022"/>
                  </a:cubicBezTo>
                  <a:cubicBezTo>
                    <a:pt x="18812" y="7113"/>
                    <a:pt x="18490" y="7365"/>
                    <a:pt x="17806" y="7838"/>
                  </a:cubicBezTo>
                  <a:cubicBezTo>
                    <a:pt x="17350" y="8155"/>
                    <a:pt x="16894" y="8365"/>
                    <a:pt x="16264" y="8763"/>
                  </a:cubicBezTo>
                  <a:cubicBezTo>
                    <a:pt x="16224" y="8790"/>
                    <a:pt x="15967" y="8972"/>
                    <a:pt x="15686" y="8961"/>
                  </a:cubicBezTo>
                  <a:cubicBezTo>
                    <a:pt x="15686" y="8961"/>
                    <a:pt x="15299" y="8919"/>
                    <a:pt x="14923" y="8817"/>
                  </a:cubicBezTo>
                  <a:cubicBezTo>
                    <a:pt x="14575" y="8720"/>
                    <a:pt x="14186" y="8736"/>
                    <a:pt x="14186" y="8758"/>
                  </a:cubicBezTo>
                  <a:cubicBezTo>
                    <a:pt x="14186" y="8763"/>
                    <a:pt x="13824" y="8521"/>
                    <a:pt x="13851" y="8021"/>
                  </a:cubicBezTo>
                  <a:cubicBezTo>
                    <a:pt x="13891" y="7054"/>
                    <a:pt x="14277" y="6722"/>
                    <a:pt x="14559" y="6340"/>
                  </a:cubicBezTo>
                  <a:cubicBezTo>
                    <a:pt x="14861" y="5938"/>
                    <a:pt x="15116" y="5661"/>
                    <a:pt x="15514" y="5645"/>
                  </a:cubicBezTo>
                  <a:close/>
                  <a:moveTo>
                    <a:pt x="5395" y="5887"/>
                  </a:moveTo>
                  <a:cubicBezTo>
                    <a:pt x="5545" y="5876"/>
                    <a:pt x="5689" y="5902"/>
                    <a:pt x="5722" y="6028"/>
                  </a:cubicBezTo>
                  <a:cubicBezTo>
                    <a:pt x="5749" y="6120"/>
                    <a:pt x="5832" y="6280"/>
                    <a:pt x="5886" y="6414"/>
                  </a:cubicBezTo>
                  <a:cubicBezTo>
                    <a:pt x="6060" y="6844"/>
                    <a:pt x="6366" y="6931"/>
                    <a:pt x="6393" y="7210"/>
                  </a:cubicBezTo>
                  <a:cubicBezTo>
                    <a:pt x="6527" y="8430"/>
                    <a:pt x="5806" y="8382"/>
                    <a:pt x="5404" y="8919"/>
                  </a:cubicBezTo>
                  <a:cubicBezTo>
                    <a:pt x="5337" y="8903"/>
                    <a:pt x="4707" y="8988"/>
                    <a:pt x="4130" y="9095"/>
                  </a:cubicBezTo>
                  <a:cubicBezTo>
                    <a:pt x="3419" y="8778"/>
                    <a:pt x="3068" y="7651"/>
                    <a:pt x="2559" y="7281"/>
                  </a:cubicBezTo>
                  <a:cubicBezTo>
                    <a:pt x="2291" y="7082"/>
                    <a:pt x="3164" y="6834"/>
                    <a:pt x="3807" y="6544"/>
                  </a:cubicBezTo>
                  <a:cubicBezTo>
                    <a:pt x="4304" y="6323"/>
                    <a:pt x="4516" y="6228"/>
                    <a:pt x="5052" y="5964"/>
                  </a:cubicBezTo>
                  <a:cubicBezTo>
                    <a:pt x="5092" y="5946"/>
                    <a:pt x="5246" y="5898"/>
                    <a:pt x="5395" y="588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80808"/>
              </a:solidFill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2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>
                <a:solidFill>
                  <a:srgbClr val="080808"/>
                </a:solidFill>
              </a:endParaRPr>
            </a:p>
          </p:txBody>
        </p:sp>
        <p:sp>
          <p:nvSpPr>
            <p:cNvPr id="186" name="TextBox 62"/>
            <p:cNvSpPr txBox="1"/>
            <p:nvPr/>
          </p:nvSpPr>
          <p:spPr>
            <a:xfrm>
              <a:off x="-2499392" y="2343474"/>
              <a:ext cx="1307667" cy="4719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sz="2400" dirty="0">
                  <a:solidFill>
                    <a:srgbClr val="080808"/>
                  </a:solidFill>
                </a:rPr>
                <a:t>Who</a:t>
              </a:r>
              <a:r>
                <a:rPr sz="2400" dirty="0">
                  <a:solidFill>
                    <a:srgbClr val="080808"/>
                  </a:solidFill>
                  <a:latin typeface="+mn-lt"/>
                  <a:ea typeface="+mn-ea"/>
                  <a:cs typeface="+mn-cs"/>
                  <a:sym typeface="Helvetica Neue"/>
                </a:rPr>
                <a:t>?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B6DE0AE-5B64-D460-EC8C-97E6D246E35B}"/>
              </a:ext>
            </a:extLst>
          </p:cNvPr>
          <p:cNvGrpSpPr/>
          <p:nvPr/>
        </p:nvGrpSpPr>
        <p:grpSpPr>
          <a:xfrm>
            <a:off x="-2882018" y="3201315"/>
            <a:ext cx="1954081" cy="471924"/>
            <a:chOff x="-2882018" y="3201315"/>
            <a:chExt cx="1954081" cy="471924"/>
          </a:xfrm>
        </p:grpSpPr>
        <p:sp>
          <p:nvSpPr>
            <p:cNvPr id="192" name="TextBox 68"/>
            <p:cNvSpPr txBox="1"/>
            <p:nvPr/>
          </p:nvSpPr>
          <p:spPr>
            <a:xfrm>
              <a:off x="-2882018" y="3201315"/>
              <a:ext cx="1954081" cy="4719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sz="2400">
                  <a:solidFill>
                    <a:srgbClr val="080808"/>
                  </a:solidFill>
                </a:rPr>
                <a:t>What</a:t>
              </a:r>
              <a:r>
                <a:rPr sz="2400">
                  <a:solidFill>
                    <a:srgbClr val="080808"/>
                  </a:solidFill>
                  <a:latin typeface="+mn-lt"/>
                  <a:ea typeface="+mn-ea"/>
                  <a:cs typeface="+mn-cs"/>
                  <a:sym typeface="Helvetica Neue"/>
                </a:rPr>
                <a:t>?</a:t>
              </a:r>
            </a:p>
          </p:txBody>
        </p:sp>
        <p:sp>
          <p:nvSpPr>
            <p:cNvPr id="193" name="Telescope"/>
            <p:cNvSpPr/>
            <p:nvPr/>
          </p:nvSpPr>
          <p:spPr>
            <a:xfrm>
              <a:off x="-2715341" y="3263331"/>
              <a:ext cx="251064" cy="300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326" y="0"/>
                  </a:moveTo>
                  <a:lnTo>
                    <a:pt x="16276" y="1451"/>
                  </a:lnTo>
                  <a:lnTo>
                    <a:pt x="18550" y="4798"/>
                  </a:lnTo>
                  <a:lnTo>
                    <a:pt x="21600" y="3348"/>
                  </a:lnTo>
                  <a:lnTo>
                    <a:pt x="19326" y="0"/>
                  </a:lnTo>
                  <a:close/>
                  <a:moveTo>
                    <a:pt x="15925" y="2086"/>
                  </a:moveTo>
                  <a:lnTo>
                    <a:pt x="2336" y="8535"/>
                  </a:lnTo>
                  <a:lnTo>
                    <a:pt x="2887" y="9345"/>
                  </a:lnTo>
                  <a:lnTo>
                    <a:pt x="1596" y="9345"/>
                  </a:lnTo>
                  <a:lnTo>
                    <a:pt x="1001" y="8453"/>
                  </a:lnTo>
                  <a:lnTo>
                    <a:pt x="0" y="8929"/>
                  </a:lnTo>
                  <a:lnTo>
                    <a:pt x="978" y="10383"/>
                  </a:lnTo>
                  <a:lnTo>
                    <a:pt x="3593" y="10383"/>
                  </a:lnTo>
                  <a:lnTo>
                    <a:pt x="4111" y="11144"/>
                  </a:lnTo>
                  <a:lnTo>
                    <a:pt x="9812" y="8436"/>
                  </a:lnTo>
                  <a:lnTo>
                    <a:pt x="9812" y="10059"/>
                  </a:lnTo>
                  <a:lnTo>
                    <a:pt x="13335" y="10059"/>
                  </a:lnTo>
                  <a:lnTo>
                    <a:pt x="13335" y="6762"/>
                  </a:lnTo>
                  <a:lnTo>
                    <a:pt x="17700" y="4696"/>
                  </a:lnTo>
                  <a:lnTo>
                    <a:pt x="15925" y="2086"/>
                  </a:lnTo>
                  <a:close/>
                  <a:moveTo>
                    <a:pt x="7753" y="10636"/>
                  </a:moveTo>
                  <a:lnTo>
                    <a:pt x="7753" y="11932"/>
                  </a:lnTo>
                  <a:lnTo>
                    <a:pt x="8695" y="11932"/>
                  </a:lnTo>
                  <a:lnTo>
                    <a:pt x="3938" y="21600"/>
                  </a:lnTo>
                  <a:lnTo>
                    <a:pt x="4852" y="21600"/>
                  </a:lnTo>
                  <a:lnTo>
                    <a:pt x="10589" y="11932"/>
                  </a:lnTo>
                  <a:lnTo>
                    <a:pt x="10591" y="11932"/>
                  </a:lnTo>
                  <a:lnTo>
                    <a:pt x="10997" y="21600"/>
                  </a:lnTo>
                  <a:lnTo>
                    <a:pt x="11911" y="21600"/>
                  </a:lnTo>
                  <a:lnTo>
                    <a:pt x="12483" y="11983"/>
                  </a:lnTo>
                  <a:lnTo>
                    <a:pt x="18189" y="21600"/>
                  </a:lnTo>
                  <a:lnTo>
                    <a:pt x="19105" y="21600"/>
                  </a:lnTo>
                  <a:lnTo>
                    <a:pt x="14348" y="11932"/>
                  </a:lnTo>
                  <a:lnTo>
                    <a:pt x="15183" y="11932"/>
                  </a:lnTo>
                  <a:lnTo>
                    <a:pt x="15183" y="10636"/>
                  </a:lnTo>
                  <a:lnTo>
                    <a:pt x="7753" y="10636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80808"/>
              </a:solidFill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2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>
                <a:solidFill>
                  <a:srgbClr val="080808"/>
                </a:solidFill>
              </a:endParaRPr>
            </a:p>
          </p:txBody>
        </p:sp>
        <p:sp>
          <p:nvSpPr>
            <p:cNvPr id="194" name="Search"/>
            <p:cNvSpPr/>
            <p:nvPr/>
          </p:nvSpPr>
          <p:spPr>
            <a:xfrm>
              <a:off x="-1330919" y="3281781"/>
              <a:ext cx="251057" cy="294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9" h="21502" extrusionOk="0">
                  <a:moveTo>
                    <a:pt x="7928" y="4"/>
                  </a:moveTo>
                  <a:cubicBezTo>
                    <a:pt x="6343" y="54"/>
                    <a:pt x="4758" y="513"/>
                    <a:pt x="3383" y="1414"/>
                  </a:cubicBezTo>
                  <a:cubicBezTo>
                    <a:pt x="-286" y="3816"/>
                    <a:pt x="-1098" y="8454"/>
                    <a:pt x="1573" y="11753"/>
                  </a:cubicBezTo>
                  <a:cubicBezTo>
                    <a:pt x="3866" y="14587"/>
                    <a:pt x="8102" y="15587"/>
                    <a:pt x="11645" y="14130"/>
                  </a:cubicBezTo>
                  <a:lnTo>
                    <a:pt x="11895" y="14028"/>
                  </a:lnTo>
                  <a:lnTo>
                    <a:pt x="12039" y="14238"/>
                  </a:lnTo>
                  <a:cubicBezTo>
                    <a:pt x="12051" y="14256"/>
                    <a:pt x="12060" y="14269"/>
                    <a:pt x="12071" y="14282"/>
                  </a:cubicBezTo>
                  <a:lnTo>
                    <a:pt x="17686" y="21218"/>
                  </a:lnTo>
                  <a:cubicBezTo>
                    <a:pt x="17806" y="21366"/>
                    <a:pt x="17984" y="21464"/>
                    <a:pt x="18188" y="21493"/>
                  </a:cubicBezTo>
                  <a:cubicBezTo>
                    <a:pt x="18392" y="21522"/>
                    <a:pt x="18597" y="21479"/>
                    <a:pt x="18762" y="21371"/>
                  </a:cubicBezTo>
                  <a:lnTo>
                    <a:pt x="20082" y="20505"/>
                  </a:lnTo>
                  <a:cubicBezTo>
                    <a:pt x="20425" y="20281"/>
                    <a:pt x="20502" y="19847"/>
                    <a:pt x="20252" y="19538"/>
                  </a:cubicBezTo>
                  <a:lnTo>
                    <a:pt x="14637" y="12602"/>
                  </a:lnTo>
                  <a:cubicBezTo>
                    <a:pt x="14613" y="12572"/>
                    <a:pt x="14586" y="12546"/>
                    <a:pt x="14559" y="12521"/>
                  </a:cubicBezTo>
                  <a:lnTo>
                    <a:pt x="14359" y="12340"/>
                  </a:lnTo>
                  <a:lnTo>
                    <a:pt x="14540" y="12143"/>
                  </a:lnTo>
                  <a:cubicBezTo>
                    <a:pt x="16964" y="9533"/>
                    <a:pt x="17103" y="5790"/>
                    <a:pt x="14878" y="3042"/>
                  </a:cubicBezTo>
                  <a:cubicBezTo>
                    <a:pt x="13209" y="980"/>
                    <a:pt x="10569" y="-78"/>
                    <a:pt x="7928" y="4"/>
                  </a:cubicBezTo>
                  <a:close/>
                  <a:moveTo>
                    <a:pt x="7952" y="1548"/>
                  </a:moveTo>
                  <a:cubicBezTo>
                    <a:pt x="8377" y="1533"/>
                    <a:pt x="8807" y="1556"/>
                    <a:pt x="9237" y="1617"/>
                  </a:cubicBezTo>
                  <a:cubicBezTo>
                    <a:pt x="10956" y="1861"/>
                    <a:pt x="12466" y="2690"/>
                    <a:pt x="13488" y="3952"/>
                  </a:cubicBezTo>
                  <a:cubicBezTo>
                    <a:pt x="15601" y="6562"/>
                    <a:pt x="14959" y="10231"/>
                    <a:pt x="12058" y="12131"/>
                  </a:cubicBezTo>
                  <a:cubicBezTo>
                    <a:pt x="10904" y="12887"/>
                    <a:pt x="9563" y="13250"/>
                    <a:pt x="8234" y="13250"/>
                  </a:cubicBezTo>
                  <a:cubicBezTo>
                    <a:pt x="6221" y="13250"/>
                    <a:pt x="4235" y="12415"/>
                    <a:pt x="2963" y="10843"/>
                  </a:cubicBezTo>
                  <a:cubicBezTo>
                    <a:pt x="850" y="8233"/>
                    <a:pt x="1491" y="4565"/>
                    <a:pt x="4393" y="2665"/>
                  </a:cubicBezTo>
                  <a:cubicBezTo>
                    <a:pt x="5446" y="1976"/>
                    <a:pt x="6677" y="1593"/>
                    <a:pt x="7952" y="154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80808"/>
              </a:solidFill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2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>
                <a:solidFill>
                  <a:srgbClr val="080808"/>
                </a:solidFill>
              </a:endParaRPr>
            </a:p>
          </p:txBody>
        </p:sp>
      </p:grpSp>
      <p:sp>
        <p:nvSpPr>
          <p:cNvPr id="209" name="What?"/>
          <p:cNvSpPr/>
          <p:nvPr/>
        </p:nvSpPr>
        <p:spPr>
          <a:xfrm>
            <a:off x="13722449" y="-1638251"/>
            <a:ext cx="2698652" cy="2914601"/>
          </a:xfrm>
          <a:prstGeom prst="roundRect">
            <a:avLst>
              <a:gd name="adj" fmla="val 19304"/>
            </a:avLst>
          </a:prstGeom>
          <a:solidFill>
            <a:srgbClr val="FE7F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15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0" name="Rounded Rectangle"/>
          <p:cNvSpPr/>
          <p:nvPr/>
        </p:nvSpPr>
        <p:spPr>
          <a:xfrm>
            <a:off x="16988142" y="-1638251"/>
            <a:ext cx="2437259" cy="2967021"/>
          </a:xfrm>
          <a:prstGeom prst="roundRect">
            <a:avLst>
              <a:gd name="adj" fmla="val 13989"/>
            </a:avLst>
          </a:prstGeom>
          <a:solidFill>
            <a:srgbClr val="FF4FA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1" name="Rounded Rectangle"/>
          <p:cNvSpPr/>
          <p:nvPr/>
        </p:nvSpPr>
        <p:spPr>
          <a:xfrm>
            <a:off x="13682837" y="1562063"/>
            <a:ext cx="2738263" cy="2781561"/>
          </a:xfrm>
          <a:prstGeom prst="roundRect">
            <a:avLst>
              <a:gd name="adj" fmla="val 15000"/>
            </a:avLst>
          </a:prstGeom>
          <a:solidFill>
            <a:srgbClr val="0070C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12" name="Rounded Rectangle"/>
          <p:cNvSpPr/>
          <p:nvPr/>
        </p:nvSpPr>
        <p:spPr>
          <a:xfrm>
            <a:off x="16906595" y="1669812"/>
            <a:ext cx="2509906" cy="2785399"/>
          </a:xfrm>
          <a:prstGeom prst="roundRect">
            <a:avLst>
              <a:gd name="adj" fmla="val 12157"/>
            </a:avLst>
          </a:prstGeom>
          <a:solidFill>
            <a:srgbClr val="99663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13" name="What doing?"/>
          <p:cNvSpPr/>
          <p:nvPr/>
        </p:nvSpPr>
        <p:spPr>
          <a:xfrm>
            <a:off x="13755107" y="4668115"/>
            <a:ext cx="2698422" cy="3047136"/>
          </a:xfrm>
          <a:prstGeom prst="roundRect">
            <a:avLst>
              <a:gd name="adj" fmla="val 18883"/>
            </a:avLst>
          </a:prstGeom>
          <a:solidFill>
            <a:srgbClr val="FF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15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4" name="Why?"/>
          <p:cNvSpPr/>
          <p:nvPr/>
        </p:nvSpPr>
        <p:spPr>
          <a:xfrm>
            <a:off x="16915495" y="8033987"/>
            <a:ext cx="2509906" cy="2991647"/>
          </a:xfrm>
          <a:prstGeom prst="roundRect">
            <a:avLst>
              <a:gd name="adj" fmla="val 19609"/>
            </a:avLst>
          </a:prstGeom>
          <a:solidFill>
            <a:srgbClr val="7030A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1500">
                <a:solidFill>
                  <a:srgbClr val="FFFFFF"/>
                </a:solidFill>
              </a:defRPr>
            </a:pPr>
            <a:endParaRPr/>
          </a:p>
        </p:txBody>
      </p:sp>
      <p:graphicFrame>
        <p:nvGraphicFramePr>
          <p:cNvPr id="219" name="Table 14"/>
          <p:cNvGraphicFramePr/>
          <p:nvPr>
            <p:extLst>
              <p:ext uri="{D42A27DB-BD31-4B8C-83A1-F6EECF244321}">
                <p14:modId xmlns:p14="http://schemas.microsoft.com/office/powerpoint/2010/main" val="2356682725"/>
              </p:ext>
            </p:extLst>
          </p:nvPr>
        </p:nvGraphicFramePr>
        <p:xfrm>
          <a:off x="-8138529" y="937738"/>
          <a:ext cx="4139138" cy="577588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069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9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531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5E5E5E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When?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31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5E5E5E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Where?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531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5E5E5E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Who?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531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5E5E5E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What?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531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2400" dirty="0">
                          <a:solidFill>
                            <a:srgbClr val="5E5E5E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So what</a:t>
                      </a:r>
                      <a:r>
                        <a:rPr sz="2400" dirty="0">
                          <a:solidFill>
                            <a:srgbClr val="5E5E5E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?</a:t>
                      </a:r>
                      <a:r>
                        <a:rPr lang="en-GB" sz="2400" dirty="0">
                          <a:solidFill>
                            <a:srgbClr val="5E5E5E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/>
                      </a:r>
                      <a:br>
                        <a:rPr lang="en-GB" sz="2400" dirty="0">
                          <a:solidFill>
                            <a:srgbClr val="5E5E5E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</a:br>
                      <a:r>
                        <a:rPr lang="en-GB" sz="2400" dirty="0">
                          <a:solidFill>
                            <a:srgbClr val="5E5E5E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(impact)</a:t>
                      </a:r>
                      <a:endParaRPr sz="2400" dirty="0">
                        <a:solidFill>
                          <a:srgbClr val="5E5E5E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531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E5E5E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How </a:t>
                      </a:r>
                      <a:r>
                        <a:rPr lang="en-GB" sz="2400" dirty="0">
                          <a:solidFill>
                            <a:srgbClr val="5E5E5E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do we know</a:t>
                      </a:r>
                      <a:r>
                        <a:rPr sz="2400" dirty="0">
                          <a:solidFill>
                            <a:srgbClr val="5E5E5E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?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531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E5E5E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What</a:t>
                      </a:r>
                      <a:r>
                        <a:rPr lang="en-GB" sz="2400" dirty="0">
                          <a:solidFill>
                            <a:srgbClr val="5E5E5E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’s the same/what’s different</a:t>
                      </a:r>
                      <a:r>
                        <a:rPr sz="2400" dirty="0">
                          <a:solidFill>
                            <a:srgbClr val="5E5E5E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?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20" name="Rounded Rectangle"/>
          <p:cNvSpPr/>
          <p:nvPr/>
        </p:nvSpPr>
        <p:spPr>
          <a:xfrm>
            <a:off x="-5911966" y="1070792"/>
            <a:ext cx="1749514" cy="443807"/>
          </a:xfrm>
          <a:prstGeom prst="roundRect">
            <a:avLst>
              <a:gd name="adj" fmla="val 12157"/>
            </a:avLst>
          </a:prstGeom>
          <a:solidFill>
            <a:srgbClr val="AF8859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21" name="Rounded Rectangle"/>
          <p:cNvSpPr/>
          <p:nvPr/>
        </p:nvSpPr>
        <p:spPr>
          <a:xfrm>
            <a:off x="-5911964" y="1820393"/>
            <a:ext cx="1764410" cy="459900"/>
          </a:xfrm>
          <a:prstGeom prst="roundRect">
            <a:avLst>
              <a:gd name="adj" fmla="val 15000"/>
            </a:avLst>
          </a:prstGeom>
          <a:solidFill>
            <a:srgbClr val="0070C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22" name="Rounded Rectangle"/>
          <p:cNvSpPr/>
          <p:nvPr/>
        </p:nvSpPr>
        <p:spPr>
          <a:xfrm>
            <a:off x="-5911966" y="2555238"/>
            <a:ext cx="1764411" cy="401368"/>
          </a:xfrm>
          <a:prstGeom prst="roundRect">
            <a:avLst>
              <a:gd name="adj" fmla="val 13989"/>
            </a:avLst>
          </a:prstGeom>
          <a:solidFill>
            <a:srgbClr val="FF8EC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3" name="What?"/>
          <p:cNvSpPr/>
          <p:nvPr/>
        </p:nvSpPr>
        <p:spPr>
          <a:xfrm>
            <a:off x="-5911966" y="3262400"/>
            <a:ext cx="1749514" cy="394944"/>
          </a:xfrm>
          <a:prstGeom prst="roundRect">
            <a:avLst>
              <a:gd name="adj" fmla="val 19304"/>
            </a:avLst>
          </a:prstGeom>
          <a:solidFill>
            <a:srgbClr val="EF9E4C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15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4" name="What doing?"/>
          <p:cNvSpPr/>
          <p:nvPr/>
        </p:nvSpPr>
        <p:spPr>
          <a:xfrm>
            <a:off x="-5911966" y="3997090"/>
            <a:ext cx="1736466" cy="458121"/>
          </a:xfrm>
          <a:prstGeom prst="roundRect">
            <a:avLst>
              <a:gd name="adj" fmla="val 18883"/>
            </a:avLst>
          </a:prstGeom>
          <a:solidFill>
            <a:srgbClr val="FF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15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6" name="Why?"/>
          <p:cNvSpPr/>
          <p:nvPr/>
        </p:nvSpPr>
        <p:spPr>
          <a:xfrm>
            <a:off x="-5841120" y="4838200"/>
            <a:ext cx="1678667" cy="401342"/>
          </a:xfrm>
          <a:prstGeom prst="roundRect">
            <a:avLst>
              <a:gd name="adj" fmla="val 19609"/>
            </a:avLst>
          </a:prstGeom>
          <a:solidFill>
            <a:srgbClr val="BABABA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15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7" name="Why?"/>
          <p:cNvSpPr/>
          <p:nvPr/>
        </p:nvSpPr>
        <p:spPr>
          <a:xfrm>
            <a:off x="-5841121" y="5834716"/>
            <a:ext cx="1678667" cy="355231"/>
          </a:xfrm>
          <a:prstGeom prst="roundRect">
            <a:avLst>
              <a:gd name="adj" fmla="val 19609"/>
            </a:avLst>
          </a:prstGeom>
          <a:solidFill>
            <a:srgbClr val="45AA2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15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CEDBDF6-2D5C-7BF4-DADE-A7748A272275}"/>
              </a:ext>
            </a:extLst>
          </p:cNvPr>
          <p:cNvGrpSpPr/>
          <p:nvPr/>
        </p:nvGrpSpPr>
        <p:grpSpPr>
          <a:xfrm>
            <a:off x="-3184747" y="4916376"/>
            <a:ext cx="2757875" cy="844698"/>
            <a:chOff x="-3184747" y="4916376"/>
            <a:chExt cx="2757875" cy="844698"/>
          </a:xfrm>
        </p:grpSpPr>
        <p:sp>
          <p:nvSpPr>
            <p:cNvPr id="217" name="Rectangle 105"/>
            <p:cNvSpPr txBox="1"/>
            <p:nvPr/>
          </p:nvSpPr>
          <p:spPr>
            <a:xfrm>
              <a:off x="-2758922" y="4930077"/>
              <a:ext cx="1801132" cy="830997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lang="en-GB" sz="2400" dirty="0">
                  <a:solidFill>
                    <a:srgbClr val="080808"/>
                  </a:solidFill>
                </a:rPr>
                <a:t>How do we</a:t>
              </a:r>
              <a:br>
                <a:rPr lang="en-GB" sz="2400" dirty="0">
                  <a:solidFill>
                    <a:srgbClr val="080808"/>
                  </a:solidFill>
                </a:rPr>
              </a:br>
              <a:r>
                <a:rPr lang="en-GB" sz="2400" dirty="0">
                  <a:solidFill>
                    <a:srgbClr val="080808"/>
                  </a:solidFill>
                </a:rPr>
                <a:t>know</a:t>
              </a:r>
              <a:r>
                <a:rPr sz="2400" dirty="0">
                  <a:solidFill>
                    <a:srgbClr val="080808"/>
                  </a:solidFill>
                  <a:latin typeface="+mn-lt"/>
                  <a:ea typeface="+mn-ea"/>
                  <a:cs typeface="+mn-cs"/>
                  <a:sym typeface="Helvetica Neue"/>
                </a:rPr>
                <a:t>?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3914F42-E0F2-E1A7-5FFD-F58B10C4FB21}"/>
                </a:ext>
              </a:extLst>
            </p:cNvPr>
            <p:cNvSpPr txBox="1"/>
            <p:nvPr/>
          </p:nvSpPr>
          <p:spPr>
            <a:xfrm>
              <a:off x="-3184747" y="4930077"/>
              <a:ext cx="450823" cy="5232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GB" sz="2800" dirty="0">
                  <a:ln>
                    <a:solidFill>
                      <a:srgbClr val="080808"/>
                    </a:solidFill>
                  </a:ln>
                  <a:solidFill>
                    <a:srgbClr val="080808"/>
                  </a:solidFill>
                </a:rPr>
                <a:t>📖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FF42472-0207-5DA9-4FCA-21F606D5ED49}"/>
                </a:ext>
              </a:extLst>
            </p:cNvPr>
            <p:cNvSpPr txBox="1"/>
            <p:nvPr/>
          </p:nvSpPr>
          <p:spPr>
            <a:xfrm>
              <a:off x="-927937" y="4916376"/>
              <a:ext cx="501065" cy="6463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GB" sz="3600" dirty="0">
                  <a:ln cmpd="sng">
                    <a:solidFill>
                      <a:srgbClr val="080808"/>
                    </a:solidFill>
                  </a:ln>
                  <a:noFill/>
                </a:rPr>
                <a:t>🧩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F3C2C41-8C3D-6631-7C27-0073F394B9C8}"/>
              </a:ext>
            </a:extLst>
          </p:cNvPr>
          <p:cNvGrpSpPr/>
          <p:nvPr/>
        </p:nvGrpSpPr>
        <p:grpSpPr>
          <a:xfrm>
            <a:off x="-2990343" y="3911069"/>
            <a:ext cx="2201681" cy="707886"/>
            <a:chOff x="-2990343" y="3911069"/>
            <a:chExt cx="2201681" cy="707886"/>
          </a:xfrm>
        </p:grpSpPr>
        <p:sp>
          <p:nvSpPr>
            <p:cNvPr id="208" name="Rectangle 13"/>
            <p:cNvSpPr txBox="1"/>
            <p:nvPr/>
          </p:nvSpPr>
          <p:spPr>
            <a:xfrm>
              <a:off x="-2589809" y="4071741"/>
              <a:ext cx="1462899" cy="461665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lang="en-GB" sz="2400" dirty="0">
                  <a:solidFill>
                    <a:srgbClr val="080808"/>
                  </a:solidFill>
                </a:rPr>
                <a:t>So what</a:t>
              </a:r>
              <a:r>
                <a:rPr sz="2400" dirty="0">
                  <a:solidFill>
                    <a:srgbClr val="080808"/>
                  </a:solidFill>
                  <a:latin typeface="+mn-lt"/>
                  <a:ea typeface="+mn-ea"/>
                  <a:cs typeface="+mn-cs"/>
                  <a:sym typeface="Helvetica Neue"/>
                </a:rPr>
                <a:t>?</a:t>
              </a:r>
            </a:p>
          </p:txBody>
        </p:sp>
        <p:sp>
          <p:nvSpPr>
            <p:cNvPr id="232" name="Arrow 2"/>
            <p:cNvSpPr/>
            <p:nvPr/>
          </p:nvSpPr>
          <p:spPr>
            <a:xfrm>
              <a:off x="-2990343" y="4130797"/>
              <a:ext cx="386897" cy="308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9" y="0"/>
                  </a:moveTo>
                  <a:cubicBezTo>
                    <a:pt x="8457" y="0"/>
                    <a:pt x="6373" y="1103"/>
                    <a:pt x="4819" y="2903"/>
                  </a:cubicBezTo>
                  <a:lnTo>
                    <a:pt x="6744" y="6147"/>
                  </a:lnTo>
                  <a:cubicBezTo>
                    <a:pt x="7744" y="4819"/>
                    <a:pt x="9169" y="3989"/>
                    <a:pt x="10749" y="3989"/>
                  </a:cubicBezTo>
                  <a:cubicBezTo>
                    <a:pt x="13751" y="3989"/>
                    <a:pt x="16189" y="6985"/>
                    <a:pt x="16232" y="10700"/>
                  </a:cubicBezTo>
                  <a:lnTo>
                    <a:pt x="14265" y="10700"/>
                  </a:lnTo>
                  <a:lnTo>
                    <a:pt x="17933" y="16883"/>
                  </a:lnTo>
                  <a:lnTo>
                    <a:pt x="21600" y="10700"/>
                  </a:lnTo>
                  <a:lnTo>
                    <a:pt x="19444" y="10700"/>
                  </a:lnTo>
                  <a:cubicBezTo>
                    <a:pt x="19401" y="4782"/>
                    <a:pt x="15525" y="0"/>
                    <a:pt x="10749" y="0"/>
                  </a:cubicBezTo>
                  <a:close/>
                  <a:moveTo>
                    <a:pt x="3667" y="4515"/>
                  </a:moveTo>
                  <a:lnTo>
                    <a:pt x="0" y="10700"/>
                  </a:lnTo>
                  <a:lnTo>
                    <a:pt x="2054" y="10700"/>
                  </a:lnTo>
                  <a:cubicBezTo>
                    <a:pt x="2053" y="10733"/>
                    <a:pt x="2054" y="10767"/>
                    <a:pt x="2054" y="10801"/>
                  </a:cubicBezTo>
                  <a:cubicBezTo>
                    <a:pt x="2054" y="16766"/>
                    <a:pt x="5946" y="21600"/>
                    <a:pt x="10749" y="21600"/>
                  </a:cubicBezTo>
                  <a:cubicBezTo>
                    <a:pt x="13080" y="21600"/>
                    <a:pt x="15197" y="20461"/>
                    <a:pt x="16759" y="18607"/>
                  </a:cubicBezTo>
                  <a:lnTo>
                    <a:pt x="14814" y="15375"/>
                  </a:lnTo>
                  <a:cubicBezTo>
                    <a:pt x="13811" y="16749"/>
                    <a:pt x="12360" y="17611"/>
                    <a:pt x="10749" y="17611"/>
                  </a:cubicBezTo>
                  <a:cubicBezTo>
                    <a:pt x="7720" y="17611"/>
                    <a:pt x="5266" y="14563"/>
                    <a:pt x="5266" y="10801"/>
                  </a:cubicBezTo>
                  <a:cubicBezTo>
                    <a:pt x="5266" y="10767"/>
                    <a:pt x="5265" y="10733"/>
                    <a:pt x="5266" y="10700"/>
                  </a:cubicBezTo>
                  <a:lnTo>
                    <a:pt x="7335" y="10700"/>
                  </a:lnTo>
                  <a:lnTo>
                    <a:pt x="3667" y="4515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80808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endParaRPr>
                <a:solidFill>
                  <a:srgbClr val="080808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9C78B1C-1492-E88A-21E7-0F5775128A38}"/>
                </a:ext>
              </a:extLst>
            </p:cNvPr>
            <p:cNvSpPr txBox="1"/>
            <p:nvPr/>
          </p:nvSpPr>
          <p:spPr>
            <a:xfrm rot="791053">
              <a:off x="-1132370" y="3911069"/>
              <a:ext cx="343708" cy="7078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GB" sz="4000" dirty="0">
                  <a:ln>
                    <a:solidFill>
                      <a:srgbClr val="080808"/>
                    </a:solidFill>
                  </a:ln>
                  <a:noFill/>
                </a:rPr>
                <a:t>⚡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32A3576-6D3D-E44D-D208-71F8E1B08985}"/>
              </a:ext>
            </a:extLst>
          </p:cNvPr>
          <p:cNvGrpSpPr/>
          <p:nvPr/>
        </p:nvGrpSpPr>
        <p:grpSpPr>
          <a:xfrm>
            <a:off x="1244101" y="2694282"/>
            <a:ext cx="1888313" cy="471924"/>
            <a:chOff x="-2990343" y="607653"/>
            <a:chExt cx="1888313" cy="471924"/>
          </a:xfrm>
        </p:grpSpPr>
        <p:sp>
          <p:nvSpPr>
            <p:cNvPr id="30" name="Clock">
              <a:extLst>
                <a:ext uri="{FF2B5EF4-FFF2-40B4-BE49-F238E27FC236}">
                  <a16:creationId xmlns:a16="http://schemas.microsoft.com/office/drawing/2014/main" id="{C30EB4AF-2504-E047-AFC9-B09129464191}"/>
                </a:ext>
              </a:extLst>
            </p:cNvPr>
            <p:cNvSpPr/>
            <p:nvPr/>
          </p:nvSpPr>
          <p:spPr>
            <a:xfrm>
              <a:off x="-2990343" y="638949"/>
              <a:ext cx="389130" cy="389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33" y="0"/>
                    <a:pt x="0" y="4833"/>
                    <a:pt x="0" y="10800"/>
                  </a:cubicBezTo>
                  <a:cubicBezTo>
                    <a:pt x="0" y="16767"/>
                    <a:pt x="4833" y="21600"/>
                    <a:pt x="10800" y="21600"/>
                  </a:cubicBezTo>
                  <a:cubicBezTo>
                    <a:pt x="16767" y="21600"/>
                    <a:pt x="21600" y="16767"/>
                    <a:pt x="21600" y="10800"/>
                  </a:cubicBezTo>
                  <a:cubicBezTo>
                    <a:pt x="21600" y="4833"/>
                    <a:pt x="16762" y="0"/>
                    <a:pt x="10800" y="0"/>
                  </a:cubicBezTo>
                  <a:close/>
                  <a:moveTo>
                    <a:pt x="10714" y="1340"/>
                  </a:moveTo>
                  <a:lnTo>
                    <a:pt x="10886" y="1340"/>
                  </a:lnTo>
                  <a:cubicBezTo>
                    <a:pt x="10994" y="1340"/>
                    <a:pt x="11080" y="1426"/>
                    <a:pt x="11080" y="1534"/>
                  </a:cubicBezTo>
                  <a:lnTo>
                    <a:pt x="11080" y="3100"/>
                  </a:lnTo>
                  <a:cubicBezTo>
                    <a:pt x="11080" y="3208"/>
                    <a:pt x="10994" y="3294"/>
                    <a:pt x="10886" y="3294"/>
                  </a:cubicBezTo>
                  <a:lnTo>
                    <a:pt x="10714" y="3294"/>
                  </a:lnTo>
                  <a:cubicBezTo>
                    <a:pt x="10606" y="3294"/>
                    <a:pt x="10520" y="3208"/>
                    <a:pt x="10520" y="3100"/>
                  </a:cubicBezTo>
                  <a:lnTo>
                    <a:pt x="10520" y="1534"/>
                  </a:lnTo>
                  <a:cubicBezTo>
                    <a:pt x="10520" y="1426"/>
                    <a:pt x="10606" y="1340"/>
                    <a:pt x="10714" y="1340"/>
                  </a:cubicBezTo>
                  <a:close/>
                  <a:moveTo>
                    <a:pt x="6218" y="2541"/>
                  </a:moveTo>
                  <a:cubicBezTo>
                    <a:pt x="6293" y="2532"/>
                    <a:pt x="6369" y="2567"/>
                    <a:pt x="6409" y="2636"/>
                  </a:cubicBezTo>
                  <a:lnTo>
                    <a:pt x="7192" y="3991"/>
                  </a:lnTo>
                  <a:cubicBezTo>
                    <a:pt x="7246" y="4083"/>
                    <a:pt x="7215" y="4202"/>
                    <a:pt x="7123" y="4256"/>
                  </a:cubicBezTo>
                  <a:lnTo>
                    <a:pt x="6971" y="4342"/>
                  </a:lnTo>
                  <a:cubicBezTo>
                    <a:pt x="6879" y="4396"/>
                    <a:pt x="6760" y="4363"/>
                    <a:pt x="6706" y="4271"/>
                  </a:cubicBezTo>
                  <a:lnTo>
                    <a:pt x="5923" y="2916"/>
                  </a:lnTo>
                  <a:cubicBezTo>
                    <a:pt x="5869" y="2824"/>
                    <a:pt x="5902" y="2700"/>
                    <a:pt x="5994" y="2651"/>
                  </a:cubicBezTo>
                  <a:lnTo>
                    <a:pt x="6146" y="2565"/>
                  </a:lnTo>
                  <a:cubicBezTo>
                    <a:pt x="6169" y="2552"/>
                    <a:pt x="6194" y="2544"/>
                    <a:pt x="6218" y="2541"/>
                  </a:cubicBezTo>
                  <a:close/>
                  <a:moveTo>
                    <a:pt x="15382" y="2541"/>
                  </a:moveTo>
                  <a:cubicBezTo>
                    <a:pt x="15406" y="2544"/>
                    <a:pt x="15431" y="2552"/>
                    <a:pt x="15454" y="2565"/>
                  </a:cubicBezTo>
                  <a:lnTo>
                    <a:pt x="15606" y="2651"/>
                  </a:lnTo>
                  <a:cubicBezTo>
                    <a:pt x="15698" y="2705"/>
                    <a:pt x="15731" y="2824"/>
                    <a:pt x="15677" y="2916"/>
                  </a:cubicBezTo>
                  <a:lnTo>
                    <a:pt x="14894" y="4271"/>
                  </a:lnTo>
                  <a:cubicBezTo>
                    <a:pt x="14840" y="4363"/>
                    <a:pt x="14721" y="4396"/>
                    <a:pt x="14629" y="4342"/>
                  </a:cubicBezTo>
                  <a:lnTo>
                    <a:pt x="14477" y="4256"/>
                  </a:lnTo>
                  <a:cubicBezTo>
                    <a:pt x="14385" y="4202"/>
                    <a:pt x="14354" y="4083"/>
                    <a:pt x="14408" y="3991"/>
                  </a:cubicBezTo>
                  <a:lnTo>
                    <a:pt x="15191" y="2636"/>
                  </a:lnTo>
                  <a:cubicBezTo>
                    <a:pt x="15231" y="2567"/>
                    <a:pt x="15307" y="2532"/>
                    <a:pt x="15382" y="2541"/>
                  </a:cubicBezTo>
                  <a:close/>
                  <a:moveTo>
                    <a:pt x="16951" y="4904"/>
                  </a:moveTo>
                  <a:lnTo>
                    <a:pt x="17280" y="5282"/>
                  </a:lnTo>
                  <a:lnTo>
                    <a:pt x="11762" y="10660"/>
                  </a:lnTo>
                  <a:lnTo>
                    <a:pt x="12221" y="10903"/>
                  </a:lnTo>
                  <a:lnTo>
                    <a:pt x="11600" y="11978"/>
                  </a:lnTo>
                  <a:lnTo>
                    <a:pt x="10876" y="11524"/>
                  </a:lnTo>
                  <a:lnTo>
                    <a:pt x="10265" y="12118"/>
                  </a:lnTo>
                  <a:lnTo>
                    <a:pt x="9433" y="11205"/>
                  </a:lnTo>
                  <a:lnTo>
                    <a:pt x="9833" y="10871"/>
                  </a:lnTo>
                  <a:lnTo>
                    <a:pt x="6161" y="8576"/>
                  </a:lnTo>
                  <a:lnTo>
                    <a:pt x="6556" y="7896"/>
                  </a:lnTo>
                  <a:lnTo>
                    <a:pt x="10736" y="10115"/>
                  </a:lnTo>
                  <a:lnTo>
                    <a:pt x="16951" y="4904"/>
                  </a:lnTo>
                  <a:close/>
                  <a:moveTo>
                    <a:pt x="2838" y="5900"/>
                  </a:moveTo>
                  <a:cubicBezTo>
                    <a:pt x="2863" y="5903"/>
                    <a:pt x="2888" y="5911"/>
                    <a:pt x="2911" y="5925"/>
                  </a:cubicBezTo>
                  <a:lnTo>
                    <a:pt x="4266" y="6708"/>
                  </a:lnTo>
                  <a:cubicBezTo>
                    <a:pt x="4358" y="6762"/>
                    <a:pt x="4391" y="6879"/>
                    <a:pt x="4337" y="6971"/>
                  </a:cubicBezTo>
                  <a:lnTo>
                    <a:pt x="4249" y="7123"/>
                  </a:lnTo>
                  <a:cubicBezTo>
                    <a:pt x="4195" y="7215"/>
                    <a:pt x="4078" y="7248"/>
                    <a:pt x="3986" y="7194"/>
                  </a:cubicBezTo>
                  <a:lnTo>
                    <a:pt x="2629" y="6411"/>
                  </a:lnTo>
                  <a:cubicBezTo>
                    <a:pt x="2537" y="6357"/>
                    <a:pt x="2506" y="6238"/>
                    <a:pt x="2560" y="6146"/>
                  </a:cubicBezTo>
                  <a:lnTo>
                    <a:pt x="2646" y="5994"/>
                  </a:lnTo>
                  <a:cubicBezTo>
                    <a:pt x="2687" y="5925"/>
                    <a:pt x="2764" y="5890"/>
                    <a:pt x="2838" y="5900"/>
                  </a:cubicBezTo>
                  <a:close/>
                  <a:moveTo>
                    <a:pt x="18757" y="5900"/>
                  </a:moveTo>
                  <a:cubicBezTo>
                    <a:pt x="18831" y="5890"/>
                    <a:pt x="18908" y="5925"/>
                    <a:pt x="18949" y="5994"/>
                  </a:cubicBezTo>
                  <a:lnTo>
                    <a:pt x="19035" y="6146"/>
                  </a:lnTo>
                  <a:cubicBezTo>
                    <a:pt x="19089" y="6238"/>
                    <a:pt x="19056" y="6357"/>
                    <a:pt x="18964" y="6411"/>
                  </a:cubicBezTo>
                  <a:lnTo>
                    <a:pt x="17609" y="7194"/>
                  </a:lnTo>
                  <a:cubicBezTo>
                    <a:pt x="17517" y="7248"/>
                    <a:pt x="17398" y="7215"/>
                    <a:pt x="17344" y="7123"/>
                  </a:cubicBezTo>
                  <a:lnTo>
                    <a:pt x="17258" y="6971"/>
                  </a:lnTo>
                  <a:cubicBezTo>
                    <a:pt x="17204" y="6879"/>
                    <a:pt x="17237" y="6762"/>
                    <a:pt x="17329" y="6708"/>
                  </a:cubicBezTo>
                  <a:lnTo>
                    <a:pt x="18684" y="5925"/>
                  </a:lnTo>
                  <a:cubicBezTo>
                    <a:pt x="18707" y="5911"/>
                    <a:pt x="18732" y="5903"/>
                    <a:pt x="18757" y="5900"/>
                  </a:cubicBezTo>
                  <a:close/>
                  <a:moveTo>
                    <a:pt x="10800" y="10439"/>
                  </a:moveTo>
                  <a:cubicBezTo>
                    <a:pt x="10707" y="10439"/>
                    <a:pt x="10614" y="10475"/>
                    <a:pt x="10544" y="10545"/>
                  </a:cubicBezTo>
                  <a:cubicBezTo>
                    <a:pt x="10402" y="10686"/>
                    <a:pt x="10402" y="10915"/>
                    <a:pt x="10544" y="11056"/>
                  </a:cubicBezTo>
                  <a:cubicBezTo>
                    <a:pt x="10685" y="11198"/>
                    <a:pt x="10915" y="11198"/>
                    <a:pt x="11056" y="11056"/>
                  </a:cubicBezTo>
                  <a:cubicBezTo>
                    <a:pt x="11198" y="10915"/>
                    <a:pt x="11198" y="10686"/>
                    <a:pt x="11056" y="10545"/>
                  </a:cubicBezTo>
                  <a:cubicBezTo>
                    <a:pt x="10986" y="10475"/>
                    <a:pt x="10893" y="10439"/>
                    <a:pt x="10800" y="10439"/>
                  </a:cubicBezTo>
                  <a:close/>
                  <a:moveTo>
                    <a:pt x="1529" y="10520"/>
                  </a:moveTo>
                  <a:lnTo>
                    <a:pt x="3095" y="10520"/>
                  </a:lnTo>
                  <a:cubicBezTo>
                    <a:pt x="3203" y="10520"/>
                    <a:pt x="3289" y="10606"/>
                    <a:pt x="3289" y="10714"/>
                  </a:cubicBezTo>
                  <a:lnTo>
                    <a:pt x="3289" y="10886"/>
                  </a:lnTo>
                  <a:cubicBezTo>
                    <a:pt x="3289" y="10994"/>
                    <a:pt x="3203" y="11082"/>
                    <a:pt x="3095" y="11082"/>
                  </a:cubicBezTo>
                  <a:lnTo>
                    <a:pt x="1529" y="11082"/>
                  </a:lnTo>
                  <a:cubicBezTo>
                    <a:pt x="1426" y="11082"/>
                    <a:pt x="1333" y="10994"/>
                    <a:pt x="1333" y="10886"/>
                  </a:cubicBezTo>
                  <a:lnTo>
                    <a:pt x="1333" y="10714"/>
                  </a:lnTo>
                  <a:cubicBezTo>
                    <a:pt x="1333" y="10606"/>
                    <a:pt x="1421" y="10520"/>
                    <a:pt x="1529" y="10520"/>
                  </a:cubicBezTo>
                  <a:close/>
                  <a:moveTo>
                    <a:pt x="18500" y="10520"/>
                  </a:moveTo>
                  <a:lnTo>
                    <a:pt x="20066" y="10520"/>
                  </a:lnTo>
                  <a:cubicBezTo>
                    <a:pt x="20174" y="10520"/>
                    <a:pt x="20260" y="10606"/>
                    <a:pt x="20260" y="10714"/>
                  </a:cubicBezTo>
                  <a:lnTo>
                    <a:pt x="20260" y="10886"/>
                  </a:lnTo>
                  <a:cubicBezTo>
                    <a:pt x="20260" y="10994"/>
                    <a:pt x="20174" y="11082"/>
                    <a:pt x="20066" y="11082"/>
                  </a:cubicBezTo>
                  <a:lnTo>
                    <a:pt x="18500" y="11082"/>
                  </a:lnTo>
                  <a:cubicBezTo>
                    <a:pt x="18392" y="11082"/>
                    <a:pt x="18306" y="10994"/>
                    <a:pt x="18306" y="10886"/>
                  </a:cubicBezTo>
                  <a:lnTo>
                    <a:pt x="18306" y="10714"/>
                  </a:lnTo>
                  <a:cubicBezTo>
                    <a:pt x="18306" y="10606"/>
                    <a:pt x="18392" y="10520"/>
                    <a:pt x="18500" y="10520"/>
                  </a:cubicBezTo>
                  <a:close/>
                  <a:moveTo>
                    <a:pt x="4058" y="14383"/>
                  </a:moveTo>
                  <a:cubicBezTo>
                    <a:pt x="4133" y="14373"/>
                    <a:pt x="4209" y="14408"/>
                    <a:pt x="4249" y="14477"/>
                  </a:cubicBezTo>
                  <a:lnTo>
                    <a:pt x="4337" y="14629"/>
                  </a:lnTo>
                  <a:cubicBezTo>
                    <a:pt x="4391" y="14721"/>
                    <a:pt x="4358" y="14840"/>
                    <a:pt x="4266" y="14894"/>
                  </a:cubicBezTo>
                  <a:lnTo>
                    <a:pt x="2911" y="15677"/>
                  </a:lnTo>
                  <a:cubicBezTo>
                    <a:pt x="2819" y="15731"/>
                    <a:pt x="2700" y="15698"/>
                    <a:pt x="2646" y="15606"/>
                  </a:cubicBezTo>
                  <a:lnTo>
                    <a:pt x="2560" y="15456"/>
                  </a:lnTo>
                  <a:cubicBezTo>
                    <a:pt x="2506" y="15364"/>
                    <a:pt x="2537" y="15245"/>
                    <a:pt x="2629" y="15191"/>
                  </a:cubicBezTo>
                  <a:lnTo>
                    <a:pt x="3986" y="14408"/>
                  </a:lnTo>
                  <a:cubicBezTo>
                    <a:pt x="4009" y="14394"/>
                    <a:pt x="4034" y="14386"/>
                    <a:pt x="4058" y="14383"/>
                  </a:cubicBezTo>
                  <a:close/>
                  <a:moveTo>
                    <a:pt x="17536" y="14383"/>
                  </a:moveTo>
                  <a:cubicBezTo>
                    <a:pt x="17561" y="14386"/>
                    <a:pt x="17586" y="14394"/>
                    <a:pt x="17609" y="14408"/>
                  </a:cubicBezTo>
                  <a:lnTo>
                    <a:pt x="18964" y="15191"/>
                  </a:lnTo>
                  <a:cubicBezTo>
                    <a:pt x="19056" y="15245"/>
                    <a:pt x="19089" y="15364"/>
                    <a:pt x="19035" y="15456"/>
                  </a:cubicBezTo>
                  <a:lnTo>
                    <a:pt x="18949" y="15606"/>
                  </a:lnTo>
                  <a:cubicBezTo>
                    <a:pt x="18895" y="15698"/>
                    <a:pt x="18776" y="15731"/>
                    <a:pt x="18684" y="15677"/>
                  </a:cubicBezTo>
                  <a:lnTo>
                    <a:pt x="17329" y="14894"/>
                  </a:lnTo>
                  <a:cubicBezTo>
                    <a:pt x="17237" y="14840"/>
                    <a:pt x="17204" y="14721"/>
                    <a:pt x="17258" y="14629"/>
                  </a:cubicBezTo>
                  <a:lnTo>
                    <a:pt x="17344" y="14477"/>
                  </a:lnTo>
                  <a:cubicBezTo>
                    <a:pt x="17385" y="14408"/>
                    <a:pt x="17462" y="14373"/>
                    <a:pt x="17536" y="14383"/>
                  </a:cubicBezTo>
                  <a:close/>
                  <a:moveTo>
                    <a:pt x="6893" y="17239"/>
                  </a:moveTo>
                  <a:cubicBezTo>
                    <a:pt x="6918" y="17243"/>
                    <a:pt x="6943" y="17251"/>
                    <a:pt x="6966" y="17265"/>
                  </a:cubicBezTo>
                  <a:lnTo>
                    <a:pt x="7118" y="17351"/>
                  </a:lnTo>
                  <a:cubicBezTo>
                    <a:pt x="7210" y="17399"/>
                    <a:pt x="7241" y="17519"/>
                    <a:pt x="7187" y="17616"/>
                  </a:cubicBezTo>
                  <a:lnTo>
                    <a:pt x="6404" y="18971"/>
                  </a:lnTo>
                  <a:cubicBezTo>
                    <a:pt x="6350" y="19063"/>
                    <a:pt x="6231" y="19094"/>
                    <a:pt x="6139" y="19040"/>
                  </a:cubicBezTo>
                  <a:lnTo>
                    <a:pt x="5989" y="18954"/>
                  </a:lnTo>
                  <a:cubicBezTo>
                    <a:pt x="5897" y="18900"/>
                    <a:pt x="5864" y="18781"/>
                    <a:pt x="5918" y="18689"/>
                  </a:cubicBezTo>
                  <a:lnTo>
                    <a:pt x="6701" y="17334"/>
                  </a:lnTo>
                  <a:cubicBezTo>
                    <a:pt x="6742" y="17265"/>
                    <a:pt x="6819" y="17230"/>
                    <a:pt x="6893" y="17239"/>
                  </a:cubicBezTo>
                  <a:close/>
                  <a:moveTo>
                    <a:pt x="14696" y="17239"/>
                  </a:moveTo>
                  <a:cubicBezTo>
                    <a:pt x="14771" y="17230"/>
                    <a:pt x="14847" y="17265"/>
                    <a:pt x="14887" y="17334"/>
                  </a:cubicBezTo>
                  <a:lnTo>
                    <a:pt x="15670" y="18689"/>
                  </a:lnTo>
                  <a:cubicBezTo>
                    <a:pt x="15730" y="18781"/>
                    <a:pt x="15698" y="18900"/>
                    <a:pt x="15601" y="18954"/>
                  </a:cubicBezTo>
                  <a:lnTo>
                    <a:pt x="15449" y="19040"/>
                  </a:lnTo>
                  <a:cubicBezTo>
                    <a:pt x="15357" y="19094"/>
                    <a:pt x="15238" y="19063"/>
                    <a:pt x="15184" y="18971"/>
                  </a:cubicBezTo>
                  <a:lnTo>
                    <a:pt x="14401" y="17616"/>
                  </a:lnTo>
                  <a:cubicBezTo>
                    <a:pt x="14347" y="17524"/>
                    <a:pt x="14380" y="17405"/>
                    <a:pt x="14472" y="17351"/>
                  </a:cubicBezTo>
                  <a:lnTo>
                    <a:pt x="14624" y="17265"/>
                  </a:lnTo>
                  <a:cubicBezTo>
                    <a:pt x="14647" y="17251"/>
                    <a:pt x="14672" y="17243"/>
                    <a:pt x="14696" y="17239"/>
                  </a:cubicBezTo>
                  <a:close/>
                  <a:moveTo>
                    <a:pt x="10714" y="18306"/>
                  </a:moveTo>
                  <a:lnTo>
                    <a:pt x="10886" y="18306"/>
                  </a:lnTo>
                  <a:cubicBezTo>
                    <a:pt x="10994" y="18306"/>
                    <a:pt x="11080" y="18392"/>
                    <a:pt x="11080" y="18500"/>
                  </a:cubicBezTo>
                  <a:lnTo>
                    <a:pt x="11080" y="20066"/>
                  </a:lnTo>
                  <a:cubicBezTo>
                    <a:pt x="11080" y="20174"/>
                    <a:pt x="10994" y="20262"/>
                    <a:pt x="10886" y="20262"/>
                  </a:cubicBezTo>
                  <a:lnTo>
                    <a:pt x="10714" y="20262"/>
                  </a:lnTo>
                  <a:cubicBezTo>
                    <a:pt x="10606" y="20262"/>
                    <a:pt x="10520" y="20174"/>
                    <a:pt x="10520" y="20066"/>
                  </a:cubicBezTo>
                  <a:lnTo>
                    <a:pt x="10520" y="18500"/>
                  </a:lnTo>
                  <a:cubicBezTo>
                    <a:pt x="10520" y="18392"/>
                    <a:pt x="10606" y="18306"/>
                    <a:pt x="10714" y="1830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80808"/>
              </a:solidFill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2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>
                <a:solidFill>
                  <a:srgbClr val="080808"/>
                </a:solidFill>
              </a:endParaRPr>
            </a:p>
          </p:txBody>
        </p:sp>
        <p:sp>
          <p:nvSpPr>
            <p:cNvPr id="31" name="Calendar">
              <a:extLst>
                <a:ext uri="{FF2B5EF4-FFF2-40B4-BE49-F238E27FC236}">
                  <a16:creationId xmlns:a16="http://schemas.microsoft.com/office/drawing/2014/main" id="{119DDC77-E293-9BEC-DD09-F3EDE4D27A9B}"/>
                </a:ext>
              </a:extLst>
            </p:cNvPr>
            <p:cNvSpPr/>
            <p:nvPr/>
          </p:nvSpPr>
          <p:spPr>
            <a:xfrm>
              <a:off x="-1445020" y="644343"/>
              <a:ext cx="342990" cy="378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289" y="0"/>
                  </a:moveTo>
                  <a:cubicBezTo>
                    <a:pt x="4152" y="0"/>
                    <a:pt x="4034" y="103"/>
                    <a:pt x="4034" y="233"/>
                  </a:cubicBezTo>
                  <a:lnTo>
                    <a:pt x="4034" y="2953"/>
                  </a:lnTo>
                  <a:lnTo>
                    <a:pt x="6428" y="2953"/>
                  </a:lnTo>
                  <a:lnTo>
                    <a:pt x="6433" y="1151"/>
                  </a:lnTo>
                  <a:lnTo>
                    <a:pt x="6433" y="233"/>
                  </a:lnTo>
                  <a:cubicBezTo>
                    <a:pt x="6433" y="109"/>
                    <a:pt x="6321" y="0"/>
                    <a:pt x="6178" y="0"/>
                  </a:cubicBezTo>
                  <a:lnTo>
                    <a:pt x="4289" y="0"/>
                  </a:lnTo>
                  <a:close/>
                  <a:moveTo>
                    <a:pt x="15422" y="0"/>
                  </a:moveTo>
                  <a:cubicBezTo>
                    <a:pt x="15279" y="0"/>
                    <a:pt x="15167" y="109"/>
                    <a:pt x="15167" y="233"/>
                  </a:cubicBezTo>
                  <a:lnTo>
                    <a:pt x="15167" y="1151"/>
                  </a:lnTo>
                  <a:lnTo>
                    <a:pt x="15172" y="2953"/>
                  </a:lnTo>
                  <a:lnTo>
                    <a:pt x="17566" y="2953"/>
                  </a:lnTo>
                  <a:lnTo>
                    <a:pt x="17566" y="233"/>
                  </a:lnTo>
                  <a:cubicBezTo>
                    <a:pt x="17566" y="103"/>
                    <a:pt x="17448" y="0"/>
                    <a:pt x="17311" y="0"/>
                  </a:cubicBezTo>
                  <a:lnTo>
                    <a:pt x="15422" y="0"/>
                  </a:lnTo>
                  <a:close/>
                  <a:moveTo>
                    <a:pt x="1031" y="2150"/>
                  </a:moveTo>
                  <a:cubicBezTo>
                    <a:pt x="465" y="2150"/>
                    <a:pt x="0" y="2565"/>
                    <a:pt x="0" y="3083"/>
                  </a:cubicBezTo>
                  <a:lnTo>
                    <a:pt x="0" y="20665"/>
                  </a:lnTo>
                  <a:cubicBezTo>
                    <a:pt x="0" y="21178"/>
                    <a:pt x="459" y="21600"/>
                    <a:pt x="1031" y="21600"/>
                  </a:cubicBezTo>
                  <a:lnTo>
                    <a:pt x="20569" y="21600"/>
                  </a:lnTo>
                  <a:cubicBezTo>
                    <a:pt x="21135" y="21600"/>
                    <a:pt x="21600" y="21184"/>
                    <a:pt x="21600" y="20665"/>
                  </a:cubicBezTo>
                  <a:lnTo>
                    <a:pt x="21600" y="3083"/>
                  </a:lnTo>
                  <a:cubicBezTo>
                    <a:pt x="21600" y="2570"/>
                    <a:pt x="21135" y="2150"/>
                    <a:pt x="20569" y="2150"/>
                  </a:cubicBezTo>
                  <a:lnTo>
                    <a:pt x="18329" y="2150"/>
                  </a:lnTo>
                  <a:lnTo>
                    <a:pt x="18329" y="3088"/>
                  </a:lnTo>
                  <a:cubicBezTo>
                    <a:pt x="18329" y="3396"/>
                    <a:pt x="18049" y="3650"/>
                    <a:pt x="17710" y="3650"/>
                  </a:cubicBezTo>
                  <a:lnTo>
                    <a:pt x="15018" y="3650"/>
                  </a:lnTo>
                  <a:cubicBezTo>
                    <a:pt x="14678" y="3650"/>
                    <a:pt x="14398" y="3396"/>
                    <a:pt x="14398" y="3088"/>
                  </a:cubicBezTo>
                  <a:lnTo>
                    <a:pt x="14398" y="2150"/>
                  </a:lnTo>
                  <a:lnTo>
                    <a:pt x="7202" y="2150"/>
                  </a:lnTo>
                  <a:lnTo>
                    <a:pt x="7202" y="3088"/>
                  </a:lnTo>
                  <a:cubicBezTo>
                    <a:pt x="7202" y="3396"/>
                    <a:pt x="6922" y="3650"/>
                    <a:pt x="6582" y="3650"/>
                  </a:cubicBezTo>
                  <a:lnTo>
                    <a:pt x="3890" y="3650"/>
                  </a:lnTo>
                  <a:cubicBezTo>
                    <a:pt x="3551" y="3650"/>
                    <a:pt x="3271" y="3396"/>
                    <a:pt x="3271" y="3088"/>
                  </a:cubicBezTo>
                  <a:lnTo>
                    <a:pt x="3271" y="2150"/>
                  </a:lnTo>
                  <a:lnTo>
                    <a:pt x="1031" y="2150"/>
                  </a:lnTo>
                  <a:close/>
                  <a:moveTo>
                    <a:pt x="1508" y="6389"/>
                  </a:moveTo>
                  <a:lnTo>
                    <a:pt x="20092" y="6389"/>
                  </a:lnTo>
                  <a:lnTo>
                    <a:pt x="20092" y="19565"/>
                  </a:lnTo>
                  <a:lnTo>
                    <a:pt x="1508" y="19565"/>
                  </a:lnTo>
                  <a:lnTo>
                    <a:pt x="1508" y="6389"/>
                  </a:lnTo>
                  <a:close/>
                  <a:moveTo>
                    <a:pt x="3807" y="8451"/>
                  </a:moveTo>
                  <a:cubicBezTo>
                    <a:pt x="3777" y="8451"/>
                    <a:pt x="3747" y="8478"/>
                    <a:pt x="3747" y="8505"/>
                  </a:cubicBezTo>
                  <a:lnTo>
                    <a:pt x="3747" y="10493"/>
                  </a:lnTo>
                  <a:cubicBezTo>
                    <a:pt x="3747" y="10525"/>
                    <a:pt x="3777" y="10547"/>
                    <a:pt x="3807" y="10547"/>
                  </a:cubicBezTo>
                  <a:lnTo>
                    <a:pt x="5999" y="10547"/>
                  </a:lnTo>
                  <a:cubicBezTo>
                    <a:pt x="6029" y="10547"/>
                    <a:pt x="6059" y="10525"/>
                    <a:pt x="6059" y="10493"/>
                  </a:cubicBezTo>
                  <a:lnTo>
                    <a:pt x="6059" y="8505"/>
                  </a:lnTo>
                  <a:cubicBezTo>
                    <a:pt x="6059" y="8478"/>
                    <a:pt x="6029" y="8451"/>
                    <a:pt x="5999" y="8451"/>
                  </a:cubicBezTo>
                  <a:lnTo>
                    <a:pt x="3807" y="8451"/>
                  </a:lnTo>
                  <a:close/>
                  <a:moveTo>
                    <a:pt x="7654" y="8451"/>
                  </a:moveTo>
                  <a:cubicBezTo>
                    <a:pt x="7618" y="8451"/>
                    <a:pt x="7595" y="8478"/>
                    <a:pt x="7595" y="8505"/>
                  </a:cubicBezTo>
                  <a:lnTo>
                    <a:pt x="7595" y="10493"/>
                  </a:lnTo>
                  <a:cubicBezTo>
                    <a:pt x="7595" y="10525"/>
                    <a:pt x="7618" y="10547"/>
                    <a:pt x="7654" y="10547"/>
                  </a:cubicBezTo>
                  <a:lnTo>
                    <a:pt x="9847" y="10547"/>
                  </a:lnTo>
                  <a:cubicBezTo>
                    <a:pt x="9877" y="10547"/>
                    <a:pt x="9907" y="10525"/>
                    <a:pt x="9907" y="10493"/>
                  </a:cubicBezTo>
                  <a:lnTo>
                    <a:pt x="9907" y="8505"/>
                  </a:lnTo>
                  <a:cubicBezTo>
                    <a:pt x="9907" y="8478"/>
                    <a:pt x="9877" y="8451"/>
                    <a:pt x="9847" y="8451"/>
                  </a:cubicBezTo>
                  <a:lnTo>
                    <a:pt x="7654" y="8451"/>
                  </a:lnTo>
                  <a:close/>
                  <a:moveTo>
                    <a:pt x="11753" y="8451"/>
                  </a:moveTo>
                  <a:cubicBezTo>
                    <a:pt x="11723" y="8451"/>
                    <a:pt x="11693" y="8478"/>
                    <a:pt x="11693" y="8505"/>
                  </a:cubicBezTo>
                  <a:lnTo>
                    <a:pt x="11693" y="10493"/>
                  </a:lnTo>
                  <a:cubicBezTo>
                    <a:pt x="11693" y="10525"/>
                    <a:pt x="11723" y="10547"/>
                    <a:pt x="11753" y="10547"/>
                  </a:cubicBezTo>
                  <a:lnTo>
                    <a:pt x="13946" y="10547"/>
                  </a:lnTo>
                  <a:cubicBezTo>
                    <a:pt x="13976" y="10547"/>
                    <a:pt x="14005" y="10525"/>
                    <a:pt x="14005" y="10493"/>
                  </a:cubicBezTo>
                  <a:lnTo>
                    <a:pt x="14005" y="8505"/>
                  </a:lnTo>
                  <a:cubicBezTo>
                    <a:pt x="14005" y="8478"/>
                    <a:pt x="13976" y="8451"/>
                    <a:pt x="13946" y="8451"/>
                  </a:cubicBezTo>
                  <a:lnTo>
                    <a:pt x="11753" y="8451"/>
                  </a:lnTo>
                  <a:close/>
                  <a:moveTo>
                    <a:pt x="15601" y="8451"/>
                  </a:moveTo>
                  <a:cubicBezTo>
                    <a:pt x="15565" y="8451"/>
                    <a:pt x="15541" y="8478"/>
                    <a:pt x="15541" y="8505"/>
                  </a:cubicBezTo>
                  <a:lnTo>
                    <a:pt x="15541" y="10493"/>
                  </a:lnTo>
                  <a:cubicBezTo>
                    <a:pt x="15541" y="10525"/>
                    <a:pt x="15565" y="10547"/>
                    <a:pt x="15601" y="10547"/>
                  </a:cubicBezTo>
                  <a:lnTo>
                    <a:pt x="17793" y="10547"/>
                  </a:lnTo>
                  <a:cubicBezTo>
                    <a:pt x="17829" y="10547"/>
                    <a:pt x="17853" y="10525"/>
                    <a:pt x="17853" y="10493"/>
                  </a:cubicBezTo>
                  <a:lnTo>
                    <a:pt x="17853" y="8505"/>
                  </a:lnTo>
                  <a:cubicBezTo>
                    <a:pt x="17853" y="8478"/>
                    <a:pt x="17829" y="8451"/>
                    <a:pt x="17793" y="8451"/>
                  </a:cubicBezTo>
                  <a:lnTo>
                    <a:pt x="15601" y="8451"/>
                  </a:lnTo>
                  <a:close/>
                  <a:moveTo>
                    <a:pt x="3771" y="12086"/>
                  </a:moveTo>
                  <a:cubicBezTo>
                    <a:pt x="3736" y="12086"/>
                    <a:pt x="3712" y="12107"/>
                    <a:pt x="3712" y="12140"/>
                  </a:cubicBezTo>
                  <a:lnTo>
                    <a:pt x="3712" y="14126"/>
                  </a:lnTo>
                  <a:cubicBezTo>
                    <a:pt x="3712" y="14153"/>
                    <a:pt x="3736" y="14180"/>
                    <a:pt x="3771" y="14180"/>
                  </a:cubicBezTo>
                  <a:lnTo>
                    <a:pt x="5964" y="14180"/>
                  </a:lnTo>
                  <a:cubicBezTo>
                    <a:pt x="5994" y="14180"/>
                    <a:pt x="6024" y="14153"/>
                    <a:pt x="6024" y="14126"/>
                  </a:cubicBezTo>
                  <a:lnTo>
                    <a:pt x="6024" y="12140"/>
                  </a:lnTo>
                  <a:cubicBezTo>
                    <a:pt x="6024" y="12107"/>
                    <a:pt x="5994" y="12086"/>
                    <a:pt x="5964" y="12086"/>
                  </a:cubicBezTo>
                  <a:lnTo>
                    <a:pt x="3771" y="12086"/>
                  </a:lnTo>
                  <a:close/>
                  <a:moveTo>
                    <a:pt x="7619" y="12086"/>
                  </a:moveTo>
                  <a:cubicBezTo>
                    <a:pt x="7583" y="12086"/>
                    <a:pt x="7559" y="12107"/>
                    <a:pt x="7559" y="12140"/>
                  </a:cubicBezTo>
                  <a:lnTo>
                    <a:pt x="7559" y="14126"/>
                  </a:lnTo>
                  <a:cubicBezTo>
                    <a:pt x="7559" y="14153"/>
                    <a:pt x="7583" y="14180"/>
                    <a:pt x="7619" y="14180"/>
                  </a:cubicBezTo>
                  <a:lnTo>
                    <a:pt x="9812" y="14180"/>
                  </a:lnTo>
                  <a:cubicBezTo>
                    <a:pt x="9841" y="14180"/>
                    <a:pt x="9871" y="14153"/>
                    <a:pt x="9871" y="14126"/>
                  </a:cubicBezTo>
                  <a:lnTo>
                    <a:pt x="9871" y="12140"/>
                  </a:lnTo>
                  <a:cubicBezTo>
                    <a:pt x="9871" y="12107"/>
                    <a:pt x="9841" y="12086"/>
                    <a:pt x="9812" y="12086"/>
                  </a:cubicBezTo>
                  <a:lnTo>
                    <a:pt x="7619" y="12086"/>
                  </a:lnTo>
                  <a:close/>
                  <a:moveTo>
                    <a:pt x="11788" y="12086"/>
                  </a:moveTo>
                  <a:cubicBezTo>
                    <a:pt x="11759" y="12086"/>
                    <a:pt x="11729" y="12107"/>
                    <a:pt x="11729" y="12140"/>
                  </a:cubicBezTo>
                  <a:lnTo>
                    <a:pt x="11729" y="14126"/>
                  </a:lnTo>
                  <a:cubicBezTo>
                    <a:pt x="11729" y="14153"/>
                    <a:pt x="11759" y="14180"/>
                    <a:pt x="11788" y="14180"/>
                  </a:cubicBezTo>
                  <a:lnTo>
                    <a:pt x="13981" y="14180"/>
                  </a:lnTo>
                  <a:cubicBezTo>
                    <a:pt x="14011" y="14180"/>
                    <a:pt x="14041" y="14153"/>
                    <a:pt x="14041" y="14126"/>
                  </a:cubicBezTo>
                  <a:lnTo>
                    <a:pt x="14041" y="12140"/>
                  </a:lnTo>
                  <a:cubicBezTo>
                    <a:pt x="14041" y="12107"/>
                    <a:pt x="14011" y="12086"/>
                    <a:pt x="13981" y="12086"/>
                  </a:cubicBezTo>
                  <a:lnTo>
                    <a:pt x="11788" y="12086"/>
                  </a:lnTo>
                  <a:close/>
                  <a:moveTo>
                    <a:pt x="15636" y="12086"/>
                  </a:moveTo>
                  <a:cubicBezTo>
                    <a:pt x="15600" y="12086"/>
                    <a:pt x="15576" y="12107"/>
                    <a:pt x="15576" y="12140"/>
                  </a:cubicBezTo>
                  <a:lnTo>
                    <a:pt x="15576" y="14126"/>
                  </a:lnTo>
                  <a:cubicBezTo>
                    <a:pt x="15576" y="14153"/>
                    <a:pt x="15600" y="14180"/>
                    <a:pt x="15636" y="14180"/>
                  </a:cubicBezTo>
                  <a:lnTo>
                    <a:pt x="17829" y="14180"/>
                  </a:lnTo>
                  <a:cubicBezTo>
                    <a:pt x="17864" y="14180"/>
                    <a:pt x="17888" y="14153"/>
                    <a:pt x="17888" y="14126"/>
                  </a:cubicBezTo>
                  <a:lnTo>
                    <a:pt x="17888" y="12140"/>
                  </a:lnTo>
                  <a:cubicBezTo>
                    <a:pt x="17888" y="12107"/>
                    <a:pt x="17864" y="12086"/>
                    <a:pt x="17829" y="12086"/>
                  </a:cubicBezTo>
                  <a:lnTo>
                    <a:pt x="15636" y="12086"/>
                  </a:lnTo>
                  <a:close/>
                  <a:moveTo>
                    <a:pt x="3771" y="15866"/>
                  </a:moveTo>
                  <a:cubicBezTo>
                    <a:pt x="3736" y="15866"/>
                    <a:pt x="3712" y="15893"/>
                    <a:pt x="3712" y="15920"/>
                  </a:cubicBezTo>
                  <a:lnTo>
                    <a:pt x="3712" y="17906"/>
                  </a:lnTo>
                  <a:cubicBezTo>
                    <a:pt x="3712" y="17933"/>
                    <a:pt x="3736" y="17960"/>
                    <a:pt x="3771" y="17960"/>
                  </a:cubicBezTo>
                  <a:lnTo>
                    <a:pt x="5964" y="17960"/>
                  </a:lnTo>
                  <a:cubicBezTo>
                    <a:pt x="5994" y="17960"/>
                    <a:pt x="6024" y="17933"/>
                    <a:pt x="6024" y="17906"/>
                  </a:cubicBezTo>
                  <a:lnTo>
                    <a:pt x="6024" y="15920"/>
                  </a:lnTo>
                  <a:cubicBezTo>
                    <a:pt x="6024" y="15893"/>
                    <a:pt x="5994" y="15866"/>
                    <a:pt x="5964" y="15866"/>
                  </a:cubicBezTo>
                  <a:lnTo>
                    <a:pt x="3771" y="15866"/>
                  </a:lnTo>
                  <a:close/>
                  <a:moveTo>
                    <a:pt x="7619" y="15866"/>
                  </a:moveTo>
                  <a:cubicBezTo>
                    <a:pt x="7583" y="15866"/>
                    <a:pt x="7559" y="15893"/>
                    <a:pt x="7559" y="15920"/>
                  </a:cubicBezTo>
                  <a:lnTo>
                    <a:pt x="7559" y="17906"/>
                  </a:lnTo>
                  <a:cubicBezTo>
                    <a:pt x="7559" y="17933"/>
                    <a:pt x="7583" y="17960"/>
                    <a:pt x="7619" y="17960"/>
                  </a:cubicBezTo>
                  <a:lnTo>
                    <a:pt x="9812" y="17960"/>
                  </a:lnTo>
                  <a:cubicBezTo>
                    <a:pt x="9841" y="17960"/>
                    <a:pt x="9871" y="17933"/>
                    <a:pt x="9871" y="17906"/>
                  </a:cubicBezTo>
                  <a:lnTo>
                    <a:pt x="9871" y="15920"/>
                  </a:lnTo>
                  <a:cubicBezTo>
                    <a:pt x="9871" y="15893"/>
                    <a:pt x="9841" y="15866"/>
                    <a:pt x="9812" y="15866"/>
                  </a:cubicBezTo>
                  <a:lnTo>
                    <a:pt x="7619" y="15866"/>
                  </a:lnTo>
                  <a:close/>
                  <a:moveTo>
                    <a:pt x="11788" y="15866"/>
                  </a:moveTo>
                  <a:cubicBezTo>
                    <a:pt x="11759" y="15866"/>
                    <a:pt x="11729" y="15893"/>
                    <a:pt x="11729" y="15920"/>
                  </a:cubicBezTo>
                  <a:lnTo>
                    <a:pt x="11729" y="17906"/>
                  </a:lnTo>
                  <a:cubicBezTo>
                    <a:pt x="11729" y="17933"/>
                    <a:pt x="11759" y="17960"/>
                    <a:pt x="11788" y="17960"/>
                  </a:cubicBezTo>
                  <a:lnTo>
                    <a:pt x="13981" y="17960"/>
                  </a:lnTo>
                  <a:cubicBezTo>
                    <a:pt x="14011" y="17960"/>
                    <a:pt x="14041" y="17933"/>
                    <a:pt x="14041" y="17906"/>
                  </a:cubicBezTo>
                  <a:lnTo>
                    <a:pt x="14041" y="15920"/>
                  </a:lnTo>
                  <a:cubicBezTo>
                    <a:pt x="14041" y="15893"/>
                    <a:pt x="14011" y="15866"/>
                    <a:pt x="13981" y="15866"/>
                  </a:cubicBezTo>
                  <a:lnTo>
                    <a:pt x="11788" y="15866"/>
                  </a:lnTo>
                  <a:close/>
                  <a:moveTo>
                    <a:pt x="15636" y="15866"/>
                  </a:moveTo>
                  <a:cubicBezTo>
                    <a:pt x="15600" y="15866"/>
                    <a:pt x="15576" y="15893"/>
                    <a:pt x="15576" y="15920"/>
                  </a:cubicBezTo>
                  <a:lnTo>
                    <a:pt x="15576" y="17906"/>
                  </a:lnTo>
                  <a:cubicBezTo>
                    <a:pt x="15576" y="17933"/>
                    <a:pt x="15600" y="17960"/>
                    <a:pt x="15636" y="17960"/>
                  </a:cubicBezTo>
                  <a:lnTo>
                    <a:pt x="17829" y="17960"/>
                  </a:lnTo>
                  <a:cubicBezTo>
                    <a:pt x="17864" y="17960"/>
                    <a:pt x="17888" y="17933"/>
                    <a:pt x="17888" y="17906"/>
                  </a:cubicBezTo>
                  <a:lnTo>
                    <a:pt x="17888" y="15920"/>
                  </a:lnTo>
                  <a:cubicBezTo>
                    <a:pt x="17888" y="15893"/>
                    <a:pt x="17864" y="15866"/>
                    <a:pt x="17829" y="15866"/>
                  </a:cubicBezTo>
                  <a:lnTo>
                    <a:pt x="15636" y="15866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80808"/>
              </a:solidFill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2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>
                <a:solidFill>
                  <a:srgbClr val="080808"/>
                </a:solidFill>
              </a:endParaRPr>
            </a:p>
          </p:txBody>
        </p:sp>
        <p:sp>
          <p:nvSpPr>
            <p:cNvPr id="32" name="TextBox 44">
              <a:extLst>
                <a:ext uri="{FF2B5EF4-FFF2-40B4-BE49-F238E27FC236}">
                  <a16:creationId xmlns:a16="http://schemas.microsoft.com/office/drawing/2014/main" id="{3BCD135E-47D7-922E-3E8D-39E187C4FC6B}"/>
                </a:ext>
              </a:extLst>
            </p:cNvPr>
            <p:cNvSpPr txBox="1"/>
            <p:nvPr/>
          </p:nvSpPr>
          <p:spPr>
            <a:xfrm>
              <a:off x="-2786745" y="607653"/>
              <a:ext cx="1530714" cy="4719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sz="2400" dirty="0">
                  <a:solidFill>
                    <a:srgbClr val="080808"/>
                  </a:solidFill>
                </a:rPr>
                <a:t>When</a:t>
              </a:r>
              <a:r>
                <a:rPr sz="2400" dirty="0">
                  <a:solidFill>
                    <a:srgbClr val="080808"/>
                  </a:solidFill>
                  <a:latin typeface="+mj-lt"/>
                  <a:ea typeface="+mj-ea"/>
                  <a:cs typeface="+mj-cs"/>
                  <a:sym typeface="Helvetica"/>
                </a:rPr>
                <a:t>?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1022587-8F0B-B2FA-B19E-EAEB77F88E78}"/>
              </a:ext>
            </a:extLst>
          </p:cNvPr>
          <p:cNvGrpSpPr/>
          <p:nvPr/>
        </p:nvGrpSpPr>
        <p:grpSpPr>
          <a:xfrm>
            <a:off x="1534433" y="4411605"/>
            <a:ext cx="2012765" cy="471924"/>
            <a:chOff x="-3026765" y="1485633"/>
            <a:chExt cx="2012765" cy="471924"/>
          </a:xfrm>
        </p:grpSpPr>
        <p:sp>
          <p:nvSpPr>
            <p:cNvPr id="35" name="Shape">
              <a:extLst>
                <a:ext uri="{FF2B5EF4-FFF2-40B4-BE49-F238E27FC236}">
                  <a16:creationId xmlns:a16="http://schemas.microsoft.com/office/drawing/2014/main" id="{60E58304-ED83-DA4D-79AF-DA35A9602023}"/>
                </a:ext>
              </a:extLst>
            </p:cNvPr>
            <p:cNvSpPr/>
            <p:nvPr/>
          </p:nvSpPr>
          <p:spPr>
            <a:xfrm>
              <a:off x="-3026765" y="1562247"/>
              <a:ext cx="373275" cy="319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487" y="0"/>
                  </a:moveTo>
                  <a:lnTo>
                    <a:pt x="6487" y="2989"/>
                  </a:lnTo>
                  <a:lnTo>
                    <a:pt x="4591" y="2989"/>
                  </a:lnTo>
                  <a:lnTo>
                    <a:pt x="4591" y="2214"/>
                  </a:lnTo>
                  <a:lnTo>
                    <a:pt x="2409" y="2214"/>
                  </a:lnTo>
                  <a:lnTo>
                    <a:pt x="2409" y="2989"/>
                  </a:lnTo>
                  <a:cubicBezTo>
                    <a:pt x="1080" y="2995"/>
                    <a:pt x="0" y="4263"/>
                    <a:pt x="0" y="5808"/>
                  </a:cubicBezTo>
                  <a:lnTo>
                    <a:pt x="0" y="18781"/>
                  </a:lnTo>
                  <a:cubicBezTo>
                    <a:pt x="0" y="20332"/>
                    <a:pt x="1085" y="21600"/>
                    <a:pt x="2414" y="21600"/>
                  </a:cubicBezTo>
                  <a:lnTo>
                    <a:pt x="19185" y="21600"/>
                  </a:lnTo>
                  <a:cubicBezTo>
                    <a:pt x="20513" y="21600"/>
                    <a:pt x="21600" y="20332"/>
                    <a:pt x="21600" y="18781"/>
                  </a:cubicBezTo>
                  <a:lnTo>
                    <a:pt x="21600" y="5808"/>
                  </a:lnTo>
                  <a:cubicBezTo>
                    <a:pt x="21600" y="4257"/>
                    <a:pt x="20515" y="2989"/>
                    <a:pt x="19191" y="2989"/>
                  </a:cubicBezTo>
                  <a:lnTo>
                    <a:pt x="19191" y="2214"/>
                  </a:lnTo>
                  <a:lnTo>
                    <a:pt x="17009" y="2214"/>
                  </a:lnTo>
                  <a:lnTo>
                    <a:pt x="17009" y="2989"/>
                  </a:lnTo>
                  <a:lnTo>
                    <a:pt x="15113" y="2989"/>
                  </a:lnTo>
                  <a:lnTo>
                    <a:pt x="15113" y="0"/>
                  </a:lnTo>
                  <a:lnTo>
                    <a:pt x="6487" y="0"/>
                  </a:lnTo>
                  <a:close/>
                  <a:moveTo>
                    <a:pt x="7940" y="1690"/>
                  </a:moveTo>
                  <a:lnTo>
                    <a:pt x="13660" y="1690"/>
                  </a:lnTo>
                  <a:lnTo>
                    <a:pt x="13660" y="2983"/>
                  </a:lnTo>
                  <a:lnTo>
                    <a:pt x="7940" y="2983"/>
                  </a:lnTo>
                  <a:lnTo>
                    <a:pt x="7940" y="169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80808"/>
              </a:solidFill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2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>
                <a:solidFill>
                  <a:srgbClr val="080808"/>
                </a:solidFill>
              </a:endParaRPr>
            </a:p>
          </p:txBody>
        </p:sp>
        <p:sp>
          <p:nvSpPr>
            <p:cNvPr id="36" name="Globe">
              <a:extLst>
                <a:ext uri="{FF2B5EF4-FFF2-40B4-BE49-F238E27FC236}">
                  <a16:creationId xmlns:a16="http://schemas.microsoft.com/office/drawing/2014/main" id="{54F5E485-D51F-B17B-A84E-DBEA450F619F}"/>
                </a:ext>
              </a:extLst>
            </p:cNvPr>
            <p:cNvSpPr/>
            <p:nvPr/>
          </p:nvSpPr>
          <p:spPr>
            <a:xfrm>
              <a:off x="-1341275" y="1561530"/>
              <a:ext cx="299100" cy="36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148" h="21351" extrusionOk="0">
                  <a:moveTo>
                    <a:pt x="5834" y="0"/>
                  </a:moveTo>
                  <a:cubicBezTo>
                    <a:pt x="5463" y="171"/>
                    <a:pt x="5099" y="359"/>
                    <a:pt x="4747" y="566"/>
                  </a:cubicBezTo>
                  <a:lnTo>
                    <a:pt x="4400" y="119"/>
                  </a:lnTo>
                  <a:lnTo>
                    <a:pt x="3812" y="496"/>
                  </a:lnTo>
                  <a:lnTo>
                    <a:pt x="4164" y="944"/>
                  </a:lnTo>
                  <a:cubicBezTo>
                    <a:pt x="-337" y="4044"/>
                    <a:pt x="-1359" y="9861"/>
                    <a:pt x="1932" y="14080"/>
                  </a:cubicBezTo>
                  <a:cubicBezTo>
                    <a:pt x="3483" y="16067"/>
                    <a:pt x="5762" y="17420"/>
                    <a:pt x="8377" y="17915"/>
                  </a:cubicBezTo>
                  <a:cubicBezTo>
                    <a:pt x="8500" y="18331"/>
                    <a:pt x="8829" y="18672"/>
                    <a:pt x="9258" y="18837"/>
                  </a:cubicBezTo>
                  <a:lnTo>
                    <a:pt x="9258" y="19743"/>
                  </a:lnTo>
                  <a:lnTo>
                    <a:pt x="4469" y="19743"/>
                  </a:lnTo>
                  <a:cubicBezTo>
                    <a:pt x="3905" y="19743"/>
                    <a:pt x="3441" y="20158"/>
                    <a:pt x="3441" y="20675"/>
                  </a:cubicBezTo>
                  <a:lnTo>
                    <a:pt x="3441" y="21351"/>
                  </a:lnTo>
                  <a:lnTo>
                    <a:pt x="16269" y="21351"/>
                  </a:lnTo>
                  <a:lnTo>
                    <a:pt x="16269" y="20680"/>
                  </a:lnTo>
                  <a:cubicBezTo>
                    <a:pt x="16269" y="20169"/>
                    <a:pt x="15811" y="19748"/>
                    <a:pt x="15241" y="19748"/>
                  </a:cubicBezTo>
                  <a:lnTo>
                    <a:pt x="10457" y="19748"/>
                  </a:lnTo>
                  <a:lnTo>
                    <a:pt x="10457" y="18842"/>
                  </a:lnTo>
                  <a:cubicBezTo>
                    <a:pt x="10822" y="18704"/>
                    <a:pt x="11116" y="18437"/>
                    <a:pt x="11269" y="18102"/>
                  </a:cubicBezTo>
                  <a:cubicBezTo>
                    <a:pt x="13061" y="17990"/>
                    <a:pt x="14800" y="17468"/>
                    <a:pt x="16333" y="16552"/>
                  </a:cubicBezTo>
                  <a:lnTo>
                    <a:pt x="16680" y="17000"/>
                  </a:lnTo>
                  <a:lnTo>
                    <a:pt x="17268" y="16620"/>
                  </a:lnTo>
                  <a:lnTo>
                    <a:pt x="16921" y="16174"/>
                  </a:lnTo>
                  <a:cubicBezTo>
                    <a:pt x="17256" y="15945"/>
                    <a:pt x="17573" y="15694"/>
                    <a:pt x="17872" y="15433"/>
                  </a:cubicBezTo>
                  <a:lnTo>
                    <a:pt x="17039" y="14661"/>
                  </a:lnTo>
                  <a:cubicBezTo>
                    <a:pt x="16780" y="14885"/>
                    <a:pt x="16509" y="15098"/>
                    <a:pt x="16227" y="15295"/>
                  </a:cubicBezTo>
                  <a:lnTo>
                    <a:pt x="15799" y="14741"/>
                  </a:lnTo>
                  <a:cubicBezTo>
                    <a:pt x="19436" y="12200"/>
                    <a:pt x="20241" y="7486"/>
                    <a:pt x="17567" y="4060"/>
                  </a:cubicBezTo>
                  <a:cubicBezTo>
                    <a:pt x="14894" y="630"/>
                    <a:pt x="9723" y="-249"/>
                    <a:pt x="5869" y="2010"/>
                  </a:cubicBezTo>
                  <a:lnTo>
                    <a:pt x="5439" y="1455"/>
                  </a:lnTo>
                  <a:cubicBezTo>
                    <a:pt x="5739" y="1279"/>
                    <a:pt x="6051" y="1115"/>
                    <a:pt x="6368" y="971"/>
                  </a:cubicBezTo>
                  <a:lnTo>
                    <a:pt x="5834" y="0"/>
                  </a:lnTo>
                  <a:close/>
                  <a:moveTo>
                    <a:pt x="4851" y="1838"/>
                  </a:moveTo>
                  <a:lnTo>
                    <a:pt x="5281" y="2387"/>
                  </a:lnTo>
                  <a:cubicBezTo>
                    <a:pt x="1644" y="4928"/>
                    <a:pt x="839" y="9637"/>
                    <a:pt x="3513" y="13068"/>
                  </a:cubicBezTo>
                  <a:cubicBezTo>
                    <a:pt x="6186" y="16498"/>
                    <a:pt x="11357" y="17377"/>
                    <a:pt x="15211" y="15119"/>
                  </a:cubicBezTo>
                  <a:lnTo>
                    <a:pt x="15639" y="15668"/>
                  </a:lnTo>
                  <a:cubicBezTo>
                    <a:pt x="13659" y="16840"/>
                    <a:pt x="11304" y="17282"/>
                    <a:pt x="8959" y="16920"/>
                  </a:cubicBezTo>
                  <a:cubicBezTo>
                    <a:pt x="6497" y="16536"/>
                    <a:pt x="4346" y="15306"/>
                    <a:pt x="2907" y="13457"/>
                  </a:cubicBezTo>
                  <a:cubicBezTo>
                    <a:pt x="-2" y="9729"/>
                    <a:pt x="891" y="4587"/>
                    <a:pt x="4851" y="183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80808"/>
              </a:solidFill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2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>
                <a:solidFill>
                  <a:srgbClr val="080808"/>
                </a:solidFill>
              </a:endParaRPr>
            </a:p>
          </p:txBody>
        </p:sp>
        <p:sp>
          <p:nvSpPr>
            <p:cNvPr id="37" name="TextBox 49">
              <a:extLst>
                <a:ext uri="{FF2B5EF4-FFF2-40B4-BE49-F238E27FC236}">
                  <a16:creationId xmlns:a16="http://schemas.microsoft.com/office/drawing/2014/main" id="{90DAD746-8723-D700-0A43-0A73790CF649}"/>
                </a:ext>
              </a:extLst>
            </p:cNvPr>
            <p:cNvSpPr txBox="1"/>
            <p:nvPr/>
          </p:nvSpPr>
          <p:spPr>
            <a:xfrm>
              <a:off x="-2968082" y="1485633"/>
              <a:ext cx="1954082" cy="4719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sz="2400" dirty="0">
                  <a:solidFill>
                    <a:srgbClr val="080808"/>
                  </a:solidFill>
                </a:rPr>
                <a:t>Where</a:t>
              </a:r>
              <a:r>
                <a:rPr sz="2400" dirty="0">
                  <a:solidFill>
                    <a:srgbClr val="080808"/>
                  </a:solidFill>
                  <a:latin typeface="+mn-lt"/>
                  <a:ea typeface="+mn-ea"/>
                  <a:cs typeface="+mn-cs"/>
                  <a:sym typeface="Helvetica Neue"/>
                </a:rPr>
                <a:t>?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135521B-2F71-04F0-108F-2EF91B054DFA}"/>
              </a:ext>
            </a:extLst>
          </p:cNvPr>
          <p:cNvGrpSpPr/>
          <p:nvPr/>
        </p:nvGrpSpPr>
        <p:grpSpPr>
          <a:xfrm>
            <a:off x="6552841" y="2566705"/>
            <a:ext cx="1954081" cy="471924"/>
            <a:chOff x="-2882018" y="3201315"/>
            <a:chExt cx="1954081" cy="471924"/>
          </a:xfrm>
        </p:grpSpPr>
        <p:sp>
          <p:nvSpPr>
            <p:cNvPr id="48" name="TextBox 68">
              <a:extLst>
                <a:ext uri="{FF2B5EF4-FFF2-40B4-BE49-F238E27FC236}">
                  <a16:creationId xmlns:a16="http://schemas.microsoft.com/office/drawing/2014/main" id="{375221CD-D83D-C2EC-3130-85606656030D}"/>
                </a:ext>
              </a:extLst>
            </p:cNvPr>
            <p:cNvSpPr txBox="1"/>
            <p:nvPr/>
          </p:nvSpPr>
          <p:spPr>
            <a:xfrm>
              <a:off x="-2882018" y="3201315"/>
              <a:ext cx="1954081" cy="4719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sz="2400" dirty="0">
                  <a:solidFill>
                    <a:srgbClr val="080808"/>
                  </a:solidFill>
                </a:rPr>
                <a:t>What</a:t>
              </a:r>
              <a:r>
                <a:rPr sz="2400" dirty="0">
                  <a:solidFill>
                    <a:srgbClr val="080808"/>
                  </a:solidFill>
                  <a:latin typeface="+mn-lt"/>
                  <a:ea typeface="+mn-ea"/>
                  <a:cs typeface="+mn-cs"/>
                  <a:sym typeface="Helvetica Neue"/>
                </a:rPr>
                <a:t>?</a:t>
              </a:r>
            </a:p>
          </p:txBody>
        </p:sp>
        <p:sp>
          <p:nvSpPr>
            <p:cNvPr id="49" name="Telescope">
              <a:extLst>
                <a:ext uri="{FF2B5EF4-FFF2-40B4-BE49-F238E27FC236}">
                  <a16:creationId xmlns:a16="http://schemas.microsoft.com/office/drawing/2014/main" id="{48BF3A68-89E7-6751-9076-9DF5D9F8382F}"/>
                </a:ext>
              </a:extLst>
            </p:cNvPr>
            <p:cNvSpPr/>
            <p:nvPr/>
          </p:nvSpPr>
          <p:spPr>
            <a:xfrm>
              <a:off x="-2715341" y="3263331"/>
              <a:ext cx="251064" cy="300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326" y="0"/>
                  </a:moveTo>
                  <a:lnTo>
                    <a:pt x="16276" y="1451"/>
                  </a:lnTo>
                  <a:lnTo>
                    <a:pt x="18550" y="4798"/>
                  </a:lnTo>
                  <a:lnTo>
                    <a:pt x="21600" y="3348"/>
                  </a:lnTo>
                  <a:lnTo>
                    <a:pt x="19326" y="0"/>
                  </a:lnTo>
                  <a:close/>
                  <a:moveTo>
                    <a:pt x="15925" y="2086"/>
                  </a:moveTo>
                  <a:lnTo>
                    <a:pt x="2336" y="8535"/>
                  </a:lnTo>
                  <a:lnTo>
                    <a:pt x="2887" y="9345"/>
                  </a:lnTo>
                  <a:lnTo>
                    <a:pt x="1596" y="9345"/>
                  </a:lnTo>
                  <a:lnTo>
                    <a:pt x="1001" y="8453"/>
                  </a:lnTo>
                  <a:lnTo>
                    <a:pt x="0" y="8929"/>
                  </a:lnTo>
                  <a:lnTo>
                    <a:pt x="978" y="10383"/>
                  </a:lnTo>
                  <a:lnTo>
                    <a:pt x="3593" y="10383"/>
                  </a:lnTo>
                  <a:lnTo>
                    <a:pt x="4111" y="11144"/>
                  </a:lnTo>
                  <a:lnTo>
                    <a:pt x="9812" y="8436"/>
                  </a:lnTo>
                  <a:lnTo>
                    <a:pt x="9812" y="10059"/>
                  </a:lnTo>
                  <a:lnTo>
                    <a:pt x="13335" y="10059"/>
                  </a:lnTo>
                  <a:lnTo>
                    <a:pt x="13335" y="6762"/>
                  </a:lnTo>
                  <a:lnTo>
                    <a:pt x="17700" y="4696"/>
                  </a:lnTo>
                  <a:lnTo>
                    <a:pt x="15925" y="2086"/>
                  </a:lnTo>
                  <a:close/>
                  <a:moveTo>
                    <a:pt x="7753" y="10636"/>
                  </a:moveTo>
                  <a:lnTo>
                    <a:pt x="7753" y="11932"/>
                  </a:lnTo>
                  <a:lnTo>
                    <a:pt x="8695" y="11932"/>
                  </a:lnTo>
                  <a:lnTo>
                    <a:pt x="3938" y="21600"/>
                  </a:lnTo>
                  <a:lnTo>
                    <a:pt x="4852" y="21600"/>
                  </a:lnTo>
                  <a:lnTo>
                    <a:pt x="10589" y="11932"/>
                  </a:lnTo>
                  <a:lnTo>
                    <a:pt x="10591" y="11932"/>
                  </a:lnTo>
                  <a:lnTo>
                    <a:pt x="10997" y="21600"/>
                  </a:lnTo>
                  <a:lnTo>
                    <a:pt x="11911" y="21600"/>
                  </a:lnTo>
                  <a:lnTo>
                    <a:pt x="12483" y="11983"/>
                  </a:lnTo>
                  <a:lnTo>
                    <a:pt x="18189" y="21600"/>
                  </a:lnTo>
                  <a:lnTo>
                    <a:pt x="19105" y="21600"/>
                  </a:lnTo>
                  <a:lnTo>
                    <a:pt x="14348" y="11932"/>
                  </a:lnTo>
                  <a:lnTo>
                    <a:pt x="15183" y="11932"/>
                  </a:lnTo>
                  <a:lnTo>
                    <a:pt x="15183" y="10636"/>
                  </a:lnTo>
                  <a:lnTo>
                    <a:pt x="7753" y="10636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80808"/>
              </a:solidFill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2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>
                <a:solidFill>
                  <a:srgbClr val="080808"/>
                </a:solidFill>
              </a:endParaRPr>
            </a:p>
          </p:txBody>
        </p:sp>
        <p:sp>
          <p:nvSpPr>
            <p:cNvPr id="50" name="Search">
              <a:extLst>
                <a:ext uri="{FF2B5EF4-FFF2-40B4-BE49-F238E27FC236}">
                  <a16:creationId xmlns:a16="http://schemas.microsoft.com/office/drawing/2014/main" id="{E10A1C3F-BA9D-D2AE-5AC7-5EDB2EB2E260}"/>
                </a:ext>
              </a:extLst>
            </p:cNvPr>
            <p:cNvSpPr/>
            <p:nvPr/>
          </p:nvSpPr>
          <p:spPr>
            <a:xfrm>
              <a:off x="-1330919" y="3281781"/>
              <a:ext cx="251057" cy="294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9" h="21502" extrusionOk="0">
                  <a:moveTo>
                    <a:pt x="7928" y="4"/>
                  </a:moveTo>
                  <a:cubicBezTo>
                    <a:pt x="6343" y="54"/>
                    <a:pt x="4758" y="513"/>
                    <a:pt x="3383" y="1414"/>
                  </a:cubicBezTo>
                  <a:cubicBezTo>
                    <a:pt x="-286" y="3816"/>
                    <a:pt x="-1098" y="8454"/>
                    <a:pt x="1573" y="11753"/>
                  </a:cubicBezTo>
                  <a:cubicBezTo>
                    <a:pt x="3866" y="14587"/>
                    <a:pt x="8102" y="15587"/>
                    <a:pt x="11645" y="14130"/>
                  </a:cubicBezTo>
                  <a:lnTo>
                    <a:pt x="11895" y="14028"/>
                  </a:lnTo>
                  <a:lnTo>
                    <a:pt x="12039" y="14238"/>
                  </a:lnTo>
                  <a:cubicBezTo>
                    <a:pt x="12051" y="14256"/>
                    <a:pt x="12060" y="14269"/>
                    <a:pt x="12071" y="14282"/>
                  </a:cubicBezTo>
                  <a:lnTo>
                    <a:pt x="17686" y="21218"/>
                  </a:lnTo>
                  <a:cubicBezTo>
                    <a:pt x="17806" y="21366"/>
                    <a:pt x="17984" y="21464"/>
                    <a:pt x="18188" y="21493"/>
                  </a:cubicBezTo>
                  <a:cubicBezTo>
                    <a:pt x="18392" y="21522"/>
                    <a:pt x="18597" y="21479"/>
                    <a:pt x="18762" y="21371"/>
                  </a:cubicBezTo>
                  <a:lnTo>
                    <a:pt x="20082" y="20505"/>
                  </a:lnTo>
                  <a:cubicBezTo>
                    <a:pt x="20425" y="20281"/>
                    <a:pt x="20502" y="19847"/>
                    <a:pt x="20252" y="19538"/>
                  </a:cubicBezTo>
                  <a:lnTo>
                    <a:pt x="14637" y="12602"/>
                  </a:lnTo>
                  <a:cubicBezTo>
                    <a:pt x="14613" y="12572"/>
                    <a:pt x="14586" y="12546"/>
                    <a:pt x="14559" y="12521"/>
                  </a:cubicBezTo>
                  <a:lnTo>
                    <a:pt x="14359" y="12340"/>
                  </a:lnTo>
                  <a:lnTo>
                    <a:pt x="14540" y="12143"/>
                  </a:lnTo>
                  <a:cubicBezTo>
                    <a:pt x="16964" y="9533"/>
                    <a:pt x="17103" y="5790"/>
                    <a:pt x="14878" y="3042"/>
                  </a:cubicBezTo>
                  <a:cubicBezTo>
                    <a:pt x="13209" y="980"/>
                    <a:pt x="10569" y="-78"/>
                    <a:pt x="7928" y="4"/>
                  </a:cubicBezTo>
                  <a:close/>
                  <a:moveTo>
                    <a:pt x="7952" y="1548"/>
                  </a:moveTo>
                  <a:cubicBezTo>
                    <a:pt x="8377" y="1533"/>
                    <a:pt x="8807" y="1556"/>
                    <a:pt x="9237" y="1617"/>
                  </a:cubicBezTo>
                  <a:cubicBezTo>
                    <a:pt x="10956" y="1861"/>
                    <a:pt x="12466" y="2690"/>
                    <a:pt x="13488" y="3952"/>
                  </a:cubicBezTo>
                  <a:cubicBezTo>
                    <a:pt x="15601" y="6562"/>
                    <a:pt x="14959" y="10231"/>
                    <a:pt x="12058" y="12131"/>
                  </a:cubicBezTo>
                  <a:cubicBezTo>
                    <a:pt x="10904" y="12887"/>
                    <a:pt x="9563" y="13250"/>
                    <a:pt x="8234" y="13250"/>
                  </a:cubicBezTo>
                  <a:cubicBezTo>
                    <a:pt x="6221" y="13250"/>
                    <a:pt x="4235" y="12415"/>
                    <a:pt x="2963" y="10843"/>
                  </a:cubicBezTo>
                  <a:cubicBezTo>
                    <a:pt x="850" y="8233"/>
                    <a:pt x="1491" y="4565"/>
                    <a:pt x="4393" y="2665"/>
                  </a:cubicBezTo>
                  <a:cubicBezTo>
                    <a:pt x="5446" y="1976"/>
                    <a:pt x="6677" y="1593"/>
                    <a:pt x="7952" y="154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80808"/>
              </a:solidFill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2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>
                <a:solidFill>
                  <a:srgbClr val="080808"/>
                </a:solidFill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A2651C9-9B32-8880-9D52-89896DA44EC4}"/>
              </a:ext>
            </a:extLst>
          </p:cNvPr>
          <p:cNvGrpSpPr/>
          <p:nvPr/>
        </p:nvGrpSpPr>
        <p:grpSpPr>
          <a:xfrm>
            <a:off x="907505" y="8110392"/>
            <a:ext cx="2201681" cy="707886"/>
            <a:chOff x="-2990343" y="3911069"/>
            <a:chExt cx="2201681" cy="707886"/>
          </a:xfrm>
        </p:grpSpPr>
        <p:sp>
          <p:nvSpPr>
            <p:cNvPr id="52" name="Rectangle 13">
              <a:extLst>
                <a:ext uri="{FF2B5EF4-FFF2-40B4-BE49-F238E27FC236}">
                  <a16:creationId xmlns:a16="http://schemas.microsoft.com/office/drawing/2014/main" id="{0488A570-B526-0FF2-54A4-05745BFCC85F}"/>
                </a:ext>
              </a:extLst>
            </p:cNvPr>
            <p:cNvSpPr txBox="1"/>
            <p:nvPr/>
          </p:nvSpPr>
          <p:spPr>
            <a:xfrm>
              <a:off x="-2589809" y="4071741"/>
              <a:ext cx="1462899" cy="461665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lang="en-GB" sz="2400" dirty="0">
                  <a:solidFill>
                    <a:srgbClr val="080808"/>
                  </a:solidFill>
                </a:rPr>
                <a:t>So what</a:t>
              </a:r>
              <a:r>
                <a:rPr sz="2400" dirty="0">
                  <a:solidFill>
                    <a:srgbClr val="080808"/>
                  </a:solidFill>
                  <a:latin typeface="+mn-lt"/>
                  <a:ea typeface="+mn-ea"/>
                  <a:cs typeface="+mn-cs"/>
                  <a:sym typeface="Helvetica Neue"/>
                </a:rPr>
                <a:t>?</a:t>
              </a:r>
            </a:p>
          </p:txBody>
        </p:sp>
        <p:sp>
          <p:nvSpPr>
            <p:cNvPr id="53" name="Arrow 2">
              <a:extLst>
                <a:ext uri="{FF2B5EF4-FFF2-40B4-BE49-F238E27FC236}">
                  <a16:creationId xmlns:a16="http://schemas.microsoft.com/office/drawing/2014/main" id="{DB93CFA2-2A3B-FE75-1EE4-3397A4536A68}"/>
                </a:ext>
              </a:extLst>
            </p:cNvPr>
            <p:cNvSpPr/>
            <p:nvPr/>
          </p:nvSpPr>
          <p:spPr>
            <a:xfrm>
              <a:off x="-2990343" y="4130797"/>
              <a:ext cx="386897" cy="308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9" y="0"/>
                  </a:moveTo>
                  <a:cubicBezTo>
                    <a:pt x="8457" y="0"/>
                    <a:pt x="6373" y="1103"/>
                    <a:pt x="4819" y="2903"/>
                  </a:cubicBezTo>
                  <a:lnTo>
                    <a:pt x="6744" y="6147"/>
                  </a:lnTo>
                  <a:cubicBezTo>
                    <a:pt x="7744" y="4819"/>
                    <a:pt x="9169" y="3989"/>
                    <a:pt x="10749" y="3989"/>
                  </a:cubicBezTo>
                  <a:cubicBezTo>
                    <a:pt x="13751" y="3989"/>
                    <a:pt x="16189" y="6985"/>
                    <a:pt x="16232" y="10700"/>
                  </a:cubicBezTo>
                  <a:lnTo>
                    <a:pt x="14265" y="10700"/>
                  </a:lnTo>
                  <a:lnTo>
                    <a:pt x="17933" y="16883"/>
                  </a:lnTo>
                  <a:lnTo>
                    <a:pt x="21600" y="10700"/>
                  </a:lnTo>
                  <a:lnTo>
                    <a:pt x="19444" y="10700"/>
                  </a:lnTo>
                  <a:cubicBezTo>
                    <a:pt x="19401" y="4782"/>
                    <a:pt x="15525" y="0"/>
                    <a:pt x="10749" y="0"/>
                  </a:cubicBezTo>
                  <a:close/>
                  <a:moveTo>
                    <a:pt x="3667" y="4515"/>
                  </a:moveTo>
                  <a:lnTo>
                    <a:pt x="0" y="10700"/>
                  </a:lnTo>
                  <a:lnTo>
                    <a:pt x="2054" y="10700"/>
                  </a:lnTo>
                  <a:cubicBezTo>
                    <a:pt x="2053" y="10733"/>
                    <a:pt x="2054" y="10767"/>
                    <a:pt x="2054" y="10801"/>
                  </a:cubicBezTo>
                  <a:cubicBezTo>
                    <a:pt x="2054" y="16766"/>
                    <a:pt x="5946" y="21600"/>
                    <a:pt x="10749" y="21600"/>
                  </a:cubicBezTo>
                  <a:cubicBezTo>
                    <a:pt x="13080" y="21600"/>
                    <a:pt x="15197" y="20461"/>
                    <a:pt x="16759" y="18607"/>
                  </a:cubicBezTo>
                  <a:lnTo>
                    <a:pt x="14814" y="15375"/>
                  </a:lnTo>
                  <a:cubicBezTo>
                    <a:pt x="13811" y="16749"/>
                    <a:pt x="12360" y="17611"/>
                    <a:pt x="10749" y="17611"/>
                  </a:cubicBezTo>
                  <a:cubicBezTo>
                    <a:pt x="7720" y="17611"/>
                    <a:pt x="5266" y="14563"/>
                    <a:pt x="5266" y="10801"/>
                  </a:cubicBezTo>
                  <a:cubicBezTo>
                    <a:pt x="5266" y="10767"/>
                    <a:pt x="5265" y="10733"/>
                    <a:pt x="5266" y="10700"/>
                  </a:cubicBezTo>
                  <a:lnTo>
                    <a:pt x="7335" y="10700"/>
                  </a:lnTo>
                  <a:lnTo>
                    <a:pt x="3667" y="4515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80808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endParaRPr>
                <a:solidFill>
                  <a:srgbClr val="080808"/>
                </a:solidFill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4E32347A-144F-1338-0C42-EAB07C857899}"/>
                </a:ext>
              </a:extLst>
            </p:cNvPr>
            <p:cNvSpPr txBox="1"/>
            <p:nvPr/>
          </p:nvSpPr>
          <p:spPr>
            <a:xfrm rot="791053">
              <a:off x="-1132370" y="3911069"/>
              <a:ext cx="343708" cy="7078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GB" sz="4000" dirty="0">
                  <a:ln>
                    <a:solidFill>
                      <a:srgbClr val="080808"/>
                    </a:solidFill>
                  </a:ln>
                  <a:solidFill>
                    <a:srgbClr val="FFFFFF"/>
                  </a:solidFill>
                </a:rPr>
                <a:t>⚡</a:t>
              </a:r>
            </a:p>
          </p:txBody>
        </p:sp>
      </p:grpSp>
      <p:sp>
        <p:nvSpPr>
          <p:cNvPr id="55" name="Who?…">
            <a:extLst>
              <a:ext uri="{FF2B5EF4-FFF2-40B4-BE49-F238E27FC236}">
                <a16:creationId xmlns:a16="http://schemas.microsoft.com/office/drawing/2014/main" id="{2DF53DD9-40D6-7143-2620-80B5B8C6C8FB}"/>
              </a:ext>
            </a:extLst>
          </p:cNvPr>
          <p:cNvSpPr txBox="1"/>
          <p:nvPr/>
        </p:nvSpPr>
        <p:spPr>
          <a:xfrm>
            <a:off x="325570" y="8723080"/>
            <a:ext cx="3707988" cy="702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5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171450" indent="-171450" algn="l">
              <a:buFont typeface="Arial" panose="020B0604020202020204" pitchFamily="34" charset="0"/>
              <a:buChar char="•"/>
              <a:defRPr sz="15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1200" dirty="0"/>
              <a:t>Navigation</a:t>
            </a:r>
          </a:p>
          <a:p>
            <a:pPr marL="171450" indent="-171450" algn="l">
              <a:buFont typeface="Arial" panose="020B0604020202020204" pitchFamily="34" charset="0"/>
              <a:buChar char="•"/>
              <a:defRPr sz="15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1200" dirty="0"/>
              <a:t>Emergency Services</a:t>
            </a:r>
            <a:endParaRPr sz="1200" dirty="0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7D0D833-090C-E3ED-B877-B9901D487D20}"/>
              </a:ext>
            </a:extLst>
          </p:cNvPr>
          <p:cNvGrpSpPr/>
          <p:nvPr/>
        </p:nvGrpSpPr>
        <p:grpSpPr>
          <a:xfrm>
            <a:off x="-2917488" y="5990993"/>
            <a:ext cx="2117189" cy="811326"/>
            <a:chOff x="10538888" y="6487285"/>
            <a:chExt cx="2117189" cy="811326"/>
          </a:xfrm>
        </p:grpSpPr>
        <p:sp>
          <p:nvSpPr>
            <p:cNvPr id="62" name="Rectangle 106">
              <a:extLst>
                <a:ext uri="{FF2B5EF4-FFF2-40B4-BE49-F238E27FC236}">
                  <a16:creationId xmlns:a16="http://schemas.microsoft.com/office/drawing/2014/main" id="{A1BB3F25-A638-B7AC-3896-A7661DDF1752}"/>
                </a:ext>
              </a:extLst>
            </p:cNvPr>
            <p:cNvSpPr txBox="1"/>
            <p:nvPr/>
          </p:nvSpPr>
          <p:spPr>
            <a:xfrm>
              <a:off x="10549808" y="6590725"/>
              <a:ext cx="2070437" cy="707886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lang="en-GB" sz="2000" dirty="0">
                  <a:solidFill>
                    <a:srgbClr val="080808"/>
                  </a:solidFill>
                </a:rPr>
                <a:t>What’s the</a:t>
              </a:r>
              <a:br>
                <a:rPr lang="en-GB" sz="2000" dirty="0">
                  <a:solidFill>
                    <a:srgbClr val="080808"/>
                  </a:solidFill>
                </a:rPr>
              </a:br>
              <a:r>
                <a:rPr lang="en-GB" sz="2000" dirty="0">
                  <a:solidFill>
                    <a:srgbClr val="080808"/>
                  </a:solidFill>
                </a:rPr>
                <a:t>same/different</a:t>
              </a:r>
              <a:r>
                <a:rPr sz="2000" dirty="0">
                  <a:solidFill>
                    <a:srgbClr val="080808"/>
                  </a:solidFill>
                  <a:latin typeface="+mn-lt"/>
                  <a:ea typeface="+mn-ea"/>
                  <a:cs typeface="+mn-cs"/>
                  <a:sym typeface="Helvetica Neue"/>
                </a:rPr>
                <a:t>?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7C86BAFF-105F-7C7A-E87E-3C67B5E8AFDC}"/>
                </a:ext>
              </a:extLst>
            </p:cNvPr>
            <p:cNvSpPr txBox="1"/>
            <p:nvPr/>
          </p:nvSpPr>
          <p:spPr>
            <a:xfrm>
              <a:off x="10538888" y="6499192"/>
              <a:ext cx="338071" cy="5232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GB" sz="2800" dirty="0">
                  <a:ln cmpd="thickThin">
                    <a:solidFill>
                      <a:srgbClr val="080808"/>
                    </a:solidFill>
                  </a:ln>
                  <a:solidFill>
                    <a:srgbClr val="FFFFFF"/>
                  </a:solidFill>
                </a:rPr>
                <a:t>🔒</a:t>
              </a: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CA098D0C-77E9-7A64-9BA5-756043E40F1F}"/>
                </a:ext>
              </a:extLst>
            </p:cNvPr>
            <p:cNvSpPr txBox="1"/>
            <p:nvPr/>
          </p:nvSpPr>
          <p:spPr>
            <a:xfrm>
              <a:off x="12318006" y="6487285"/>
              <a:ext cx="338071" cy="5232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GB" sz="2800" dirty="0">
                  <a:ln cmpd="thickThin">
                    <a:solidFill>
                      <a:srgbClr val="080808"/>
                    </a:solidFill>
                  </a:ln>
                  <a:solidFill>
                    <a:srgbClr val="FFFFFF"/>
                  </a:solidFill>
                </a:rPr>
                <a:t>🔓</a:t>
              </a:r>
            </a:p>
          </p:txBody>
        </p:sp>
      </p:grpSp>
      <p:sp>
        <p:nvSpPr>
          <p:cNvPr id="129" name="Why?">
            <a:extLst>
              <a:ext uri="{FF2B5EF4-FFF2-40B4-BE49-F238E27FC236}">
                <a16:creationId xmlns:a16="http://schemas.microsoft.com/office/drawing/2014/main" id="{DAD8C83E-D3C8-F07F-28A3-B76F05EEAAF6}"/>
              </a:ext>
            </a:extLst>
          </p:cNvPr>
          <p:cNvSpPr/>
          <p:nvPr/>
        </p:nvSpPr>
        <p:spPr>
          <a:xfrm>
            <a:off x="13755107" y="7988553"/>
            <a:ext cx="2792280" cy="3037081"/>
          </a:xfrm>
          <a:prstGeom prst="roundRect">
            <a:avLst>
              <a:gd name="adj" fmla="val 19609"/>
            </a:avLst>
          </a:prstGeom>
          <a:solidFill>
            <a:srgbClr val="45AA2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15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0" name="Why?">
            <a:extLst>
              <a:ext uri="{FF2B5EF4-FFF2-40B4-BE49-F238E27FC236}">
                <a16:creationId xmlns:a16="http://schemas.microsoft.com/office/drawing/2014/main" id="{9DD05D80-60A4-804A-919B-D32557B65DE6}"/>
              </a:ext>
            </a:extLst>
          </p:cNvPr>
          <p:cNvSpPr/>
          <p:nvPr/>
        </p:nvSpPr>
        <p:spPr>
          <a:xfrm>
            <a:off x="16875045" y="4704691"/>
            <a:ext cx="2590806" cy="2935549"/>
          </a:xfrm>
          <a:prstGeom prst="roundRect">
            <a:avLst>
              <a:gd name="adj" fmla="val 19609"/>
            </a:avLst>
          </a:prstGeom>
          <a:solidFill>
            <a:srgbClr val="999999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sz="1200" dirty="0">
              <a:solidFill>
                <a:srgbClr val="FFFFFF"/>
              </a:solidFill>
              <a:latin typeface="Century Gothic"/>
            </a:endParaRPr>
          </a:p>
        </p:txBody>
      </p:sp>
      <p:graphicFrame>
        <p:nvGraphicFramePr>
          <p:cNvPr id="131" name="Diagram 130">
            <a:extLst>
              <a:ext uri="{FF2B5EF4-FFF2-40B4-BE49-F238E27FC236}">
                <a16:creationId xmlns:a16="http://schemas.microsoft.com/office/drawing/2014/main" id="{465713FC-BCC8-363D-C5BD-4EF4F210EB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2601318"/>
              </p:ext>
            </p:extLst>
          </p:nvPr>
        </p:nvGraphicFramePr>
        <p:xfrm>
          <a:off x="406379" y="934742"/>
          <a:ext cx="12315947" cy="1345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" name="TextBox 132">
            <a:extLst>
              <a:ext uri="{FF2B5EF4-FFF2-40B4-BE49-F238E27FC236}">
                <a16:creationId xmlns:a16="http://schemas.microsoft.com/office/drawing/2014/main" id="{510FA4E7-8D91-3368-846D-81A9F37D8CD8}"/>
              </a:ext>
            </a:extLst>
          </p:cNvPr>
          <p:cNvSpPr txBox="1"/>
          <p:nvPr/>
        </p:nvSpPr>
        <p:spPr>
          <a:xfrm>
            <a:off x="2891851" y="2022280"/>
            <a:ext cx="173124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173393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spc="0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0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0579423-D112-5517-6F7C-CC5207C27BD4}"/>
              </a:ext>
            </a:extLst>
          </p:cNvPr>
          <p:cNvSpPr txBox="1"/>
          <p:nvPr/>
        </p:nvSpPr>
        <p:spPr>
          <a:xfrm>
            <a:off x="12244405" y="2027170"/>
            <a:ext cx="605935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173393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spc="0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2,000AD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F3A981-2B15-BCE0-D618-17F4830AD605}"/>
              </a:ext>
            </a:extLst>
          </p:cNvPr>
          <p:cNvSpPr txBox="1"/>
          <p:nvPr/>
        </p:nvSpPr>
        <p:spPr>
          <a:xfrm>
            <a:off x="197212" y="3294370"/>
            <a:ext cx="3754357" cy="9541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hangingPunct="0">
              <a:spcAft>
                <a:spcPts val="1200"/>
              </a:spcAft>
            </a:pPr>
            <a:r>
              <a:rPr lang="en-GB" sz="1200" b="1" u="sng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BC</a:t>
            </a:r>
            <a:r>
              <a:rPr lang="en-GB" sz="1200" u="sng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GB" sz="12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– Lines of Longitude and Latitude</a:t>
            </a:r>
            <a:endParaRPr lang="en-GB" sz="1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hangingPunct="0">
              <a:spcAft>
                <a:spcPts val="1200"/>
              </a:spcAft>
            </a:pPr>
            <a:r>
              <a:rPr lang="en-GB" sz="1200" b="1" u="sng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1939 </a:t>
            </a:r>
            <a:r>
              <a:rPr lang="en-GB" sz="12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– Grid references</a:t>
            </a:r>
            <a:endParaRPr lang="en-GB" sz="1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hangingPunct="0">
              <a:spcAft>
                <a:spcPts val="1200"/>
              </a:spcAft>
            </a:pPr>
            <a:r>
              <a:rPr lang="en-GB" sz="1200" b="1" u="sng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2013</a:t>
            </a:r>
            <a:r>
              <a:rPr lang="en-GB" sz="12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– What-3-words</a:t>
            </a:r>
            <a:endParaRPr lang="en-GB" sz="1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30E96C7-C617-5A73-661B-EC230006B38A}"/>
              </a:ext>
            </a:extLst>
          </p:cNvPr>
          <p:cNvGrpSpPr/>
          <p:nvPr/>
        </p:nvGrpSpPr>
        <p:grpSpPr>
          <a:xfrm>
            <a:off x="305338" y="4889944"/>
            <a:ext cx="3409988" cy="3223950"/>
            <a:chOff x="-688686" y="188913"/>
            <a:chExt cx="6535449" cy="6488112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CF52415-D77D-0C62-D7CD-A314551978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408015" y="188913"/>
              <a:ext cx="6254778" cy="6488112"/>
              <a:chOff x="1549238" y="1149580"/>
              <a:chExt cx="6256121" cy="6488038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F9054054-22E0-E09F-3B39-38AC12530ECA}"/>
                  </a:ext>
                </a:extLst>
              </p:cNvPr>
              <p:cNvSpPr/>
              <p:nvPr/>
            </p:nvSpPr>
            <p:spPr>
              <a:xfrm>
                <a:off x="2065314" y="1149580"/>
                <a:ext cx="5740045" cy="648803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/>
              </a:p>
            </p:txBody>
          </p:sp>
          <p:sp>
            <p:nvSpPr>
              <p:cNvPr id="18" name="TextBox 3">
                <a:extLst>
                  <a:ext uri="{FF2B5EF4-FFF2-40B4-BE49-F238E27FC236}">
                    <a16:creationId xmlns:a16="http://schemas.microsoft.com/office/drawing/2014/main" id="{38C30263-C257-F0F4-3E10-47C0B94DB5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49238" y="6236346"/>
                <a:ext cx="2329882" cy="13643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GB" altLang="en-US" sz="1800" b="1" dirty="0">
                    <a:solidFill>
                      <a:srgbClr val="FF4FA7"/>
                    </a:solidFill>
                    <a:latin typeface="Sassoon Infant Rg" pitchFamily="50" charset="0"/>
                    <a:cs typeface="Sassoon Infant Rg" pitchFamily="50" charset="0"/>
                  </a:rPr>
                  <a:t>Tropic of 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GB" altLang="en-US" sz="1800" b="1" dirty="0">
                    <a:solidFill>
                      <a:srgbClr val="FF4FA7"/>
                    </a:solidFill>
                    <a:latin typeface="Sassoon Infant Rg" pitchFamily="50" charset="0"/>
                    <a:cs typeface="Sassoon Infant Rg" pitchFamily="50" charset="0"/>
                  </a:rPr>
                  <a:t>Capricorn</a:t>
                </a:r>
              </a:p>
            </p:txBody>
          </p:sp>
          <p:sp>
            <p:nvSpPr>
              <p:cNvPr id="20" name="TextBox 24">
                <a:extLst>
                  <a:ext uri="{FF2B5EF4-FFF2-40B4-BE49-F238E27FC236}">
                    <a16:creationId xmlns:a16="http://schemas.microsoft.com/office/drawing/2014/main" id="{670837E4-5B41-5316-33CB-1BABFECF90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014" y="6192278"/>
                <a:ext cx="1018227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GB" altLang="en-US" sz="1800" b="1">
                    <a:solidFill>
                      <a:srgbClr val="FF0000"/>
                    </a:solidFill>
                    <a:latin typeface="Sassoon Infant Rg" pitchFamily="50" charset="0"/>
                    <a:cs typeface="Sassoon Infant Rg" pitchFamily="50" charset="0"/>
                  </a:rPr>
                  <a:t>Equator</a:t>
                </a:r>
              </a:p>
            </p:txBody>
          </p:sp>
          <p:sp>
            <p:nvSpPr>
              <p:cNvPr id="19" name="TextBox 11">
                <a:extLst>
                  <a:ext uri="{FF2B5EF4-FFF2-40B4-BE49-F238E27FC236}">
                    <a16:creationId xmlns:a16="http://schemas.microsoft.com/office/drawing/2014/main" id="{67F2E5AB-3646-8FDA-A65F-5B58C4ACBC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72699" y="1533304"/>
                <a:ext cx="1874166" cy="369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GB" altLang="en-US" sz="1800" b="1" dirty="0">
                    <a:solidFill>
                      <a:srgbClr val="FF0000"/>
                    </a:solidFill>
                    <a:latin typeface="Sassoon Infant Rg" pitchFamily="50" charset="0"/>
                    <a:cs typeface="Sassoon Infant Rg" pitchFamily="50" charset="0"/>
                  </a:rPr>
                  <a:t>Tropic of Cancer</a:t>
                </a:r>
              </a:p>
            </p:txBody>
          </p:sp>
        </p:grpSp>
        <p:pic>
          <p:nvPicPr>
            <p:cNvPr id="11" name="Picture 1">
              <a:extLst>
                <a:ext uri="{FF2B5EF4-FFF2-40B4-BE49-F238E27FC236}">
                  <a16:creationId xmlns:a16="http://schemas.microsoft.com/office/drawing/2014/main" id="{5736E525-10A5-7384-B125-E40BCA431C9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7600" y="1025525"/>
              <a:ext cx="4659313" cy="4573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ight Bracket 11">
              <a:extLst>
                <a:ext uri="{FF2B5EF4-FFF2-40B4-BE49-F238E27FC236}">
                  <a16:creationId xmlns:a16="http://schemas.microsoft.com/office/drawing/2014/main" id="{CCB8A93E-59C8-6FB9-0E8A-0D5697DBDFC6}"/>
                </a:ext>
              </a:extLst>
            </p:cNvPr>
            <p:cNvSpPr/>
            <p:nvPr/>
          </p:nvSpPr>
          <p:spPr>
            <a:xfrm flipH="1">
              <a:off x="1047750" y="2863850"/>
              <a:ext cx="1008063" cy="1657350"/>
            </a:xfrm>
            <a:prstGeom prst="rightBracket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" name="TextBox 55">
              <a:extLst>
                <a:ext uri="{FF2B5EF4-FFF2-40B4-BE49-F238E27FC236}">
                  <a16:creationId xmlns:a16="http://schemas.microsoft.com/office/drawing/2014/main" id="{DC5ED818-9E6C-49FF-84FA-4E36BC0395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688686" y="3311525"/>
              <a:ext cx="1736437" cy="1364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en-GB" altLang="en-US" sz="1800" b="1" dirty="0">
                  <a:solidFill>
                    <a:srgbClr val="7030A0"/>
                  </a:solidFill>
                  <a:latin typeface="Sassoon Infant Rg" pitchFamily="50" charset="0"/>
                  <a:cs typeface="Sassoon Infant Rg" pitchFamily="50" charset="0"/>
                </a:rPr>
                <a:t>the </a:t>
              </a:r>
            </a:p>
            <a:p>
              <a:pPr algn="r">
                <a:spcBef>
                  <a:spcPct val="0"/>
                </a:spcBef>
                <a:buFontTx/>
                <a:buNone/>
              </a:pPr>
              <a:r>
                <a:rPr lang="en-GB" altLang="en-US" sz="1800" b="1" dirty="0">
                  <a:solidFill>
                    <a:srgbClr val="7030A0"/>
                  </a:solidFill>
                  <a:latin typeface="Sassoon Infant Rg" pitchFamily="50" charset="0"/>
                  <a:cs typeface="Sassoon Infant Rg" pitchFamily="50" charset="0"/>
                </a:rPr>
                <a:t>tropics</a:t>
              </a:r>
            </a:p>
          </p:txBody>
        </p:sp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816CCCFC-3BE7-A904-E99E-13425DC1EF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13290" y="3072741"/>
            <a:ext cx="5661882" cy="372176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5BA690D-79C5-CFBF-583F-9160EFC5F2B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58539" y="6887648"/>
            <a:ext cx="2776642" cy="264216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1f3ba09-b074-4dd2-b813-660bad5cbaf4" xsi:nil="true"/>
    <lcf76f155ced4ddcb4097134ff3c332f xmlns="d5561efb-7296-4097-ad4f-59b608c03e2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21981CB444DE44BFAC9DB9AA80986D" ma:contentTypeVersion="16" ma:contentTypeDescription="Create a new document." ma:contentTypeScope="" ma:versionID="2258b26ce9b9d72b360559db4793b4bf">
  <xsd:schema xmlns:xsd="http://www.w3.org/2001/XMLSchema" xmlns:xs="http://www.w3.org/2001/XMLSchema" xmlns:p="http://schemas.microsoft.com/office/2006/metadata/properties" xmlns:ns2="d5561efb-7296-4097-ad4f-59b608c03e29" xmlns:ns3="91f3ba09-b074-4dd2-b813-660bad5cbaf4" targetNamespace="http://schemas.microsoft.com/office/2006/metadata/properties" ma:root="true" ma:fieldsID="1c27d107735dd2c42ec278c4abb6f503" ns2:_="" ns3:_="">
    <xsd:import namespace="d5561efb-7296-4097-ad4f-59b608c03e29"/>
    <xsd:import namespace="91f3ba09-b074-4dd2-b813-660bad5cba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561efb-7296-4097-ad4f-59b608c03e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16896dc-cae6-4e69-b303-dd947452fc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f3ba09-b074-4dd2-b813-660bad5cbaf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70cb62a-edf3-4fb9-919d-69f21acea797}" ma:internalName="TaxCatchAll" ma:showField="CatchAllData" ma:web="91f3ba09-b074-4dd2-b813-660bad5cba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1A0C6D-4919-43CD-8B7E-B2141DD3440A}">
  <ds:schemaRefs>
    <ds:schemaRef ds:uri="http://schemas.microsoft.com/office/2006/metadata/properties"/>
    <ds:schemaRef ds:uri="http://purl.org/dc/terms/"/>
    <ds:schemaRef ds:uri="d5561efb-7296-4097-ad4f-59b608c03e2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91f3ba09-b074-4dd2-b813-660bad5cbaf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AAC1A00-0ADB-4187-ACEE-36F8112AFE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74A0FD-8D8A-4685-9E5A-B22F71BCB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561efb-7296-4097-ad4f-59b608c03e29"/>
    <ds:schemaRef ds:uri="91f3ba09-b074-4dd2-b813-660bad5cba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108</Words>
  <Application>Microsoft Office PowerPoint</Application>
  <PresentationFormat>Custom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Century Gothic</vt:lpstr>
      <vt:lpstr>Helvetica</vt:lpstr>
      <vt:lpstr>Helvetica Neue</vt:lpstr>
      <vt:lpstr>Helvetica Neue Medium</vt:lpstr>
      <vt:lpstr>Sassoon Infant Rg</vt:lpstr>
      <vt:lpstr>Times New Roman</vt:lpstr>
      <vt:lpstr>21_BasicWhite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A Higgins</dc:creator>
  <cp:lastModifiedBy>Mrslodge</cp:lastModifiedBy>
  <cp:revision>19</cp:revision>
  <cp:lastPrinted>2023-04-20T06:59:08Z</cp:lastPrinted>
  <dcterms:modified xsi:type="dcterms:W3CDTF">2023-04-20T06:59:31Z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0x0101000321981CB444DE44BFAC9DB9AA80986D</vt:lpwstr>
  </property>
</Properties>
</file>