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 Phillips" userId="d1baec1b-d5ca-49b9-a52b-9004290b785c" providerId="ADAL" clId="{AD2D5DC3-0BFE-4D51-833C-2F29D5FA5529}"/>
    <pc:docChg chg="modSld">
      <pc:chgData name="Val Phillips" userId="d1baec1b-d5ca-49b9-a52b-9004290b785c" providerId="ADAL" clId="{AD2D5DC3-0BFE-4D51-833C-2F29D5FA5529}" dt="2024-09-09T18:03:58.556" v="105" actId="20577"/>
      <pc:docMkLst>
        <pc:docMk/>
      </pc:docMkLst>
      <pc:sldChg chg="modSp">
        <pc:chgData name="Val Phillips" userId="d1baec1b-d5ca-49b9-a52b-9004290b785c" providerId="ADAL" clId="{AD2D5DC3-0BFE-4D51-833C-2F29D5FA5529}" dt="2024-09-09T18:03:58.556" v="105" actId="20577"/>
        <pc:sldMkLst>
          <pc:docMk/>
          <pc:sldMk cId="4119698614" sldId="256"/>
        </pc:sldMkLst>
        <pc:graphicFrameChg chg="modGraphic">
          <ac:chgData name="Val Phillips" userId="d1baec1b-d5ca-49b9-a52b-9004290b785c" providerId="ADAL" clId="{AD2D5DC3-0BFE-4D51-833C-2F29D5FA5529}" dt="2024-09-09T18:03:58.556" v="105" actId="20577"/>
          <ac:graphicFrameMkLst>
            <pc:docMk/>
            <pc:sldMk cId="4119698614" sldId="256"/>
            <ac:graphicFrameMk id="4" creationId="{37DAC107-CC69-7F49-8504-02B306FC5CD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F5C5A-A6CB-184E-8D31-5ED524189654}" type="doc">
      <dgm:prSet loTypeId="urn:microsoft.com/office/officeart/2005/8/layout/chevron2" loCatId="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GB"/>
        </a:p>
      </dgm:t>
    </dgm:pt>
    <dgm:pt modelId="{0683C514-6E03-004E-B55E-2CD5EF2937E1}">
      <dgm:prSet phldrT="[Text]"/>
      <dgm:spPr/>
      <dgm:t>
        <a:bodyPr/>
        <a:lstStyle/>
        <a:p>
          <a:r>
            <a:rPr lang="en-GB" dirty="0"/>
            <a:t>1</a:t>
          </a:r>
        </a:p>
      </dgm:t>
    </dgm:pt>
    <dgm:pt modelId="{A12E0317-C753-DD43-98D6-8DD55D5C4B9B}" type="parTrans" cxnId="{47A80E17-C31B-2244-A068-28160C0FEAA2}">
      <dgm:prSet/>
      <dgm:spPr/>
      <dgm:t>
        <a:bodyPr/>
        <a:lstStyle/>
        <a:p>
          <a:endParaRPr lang="en-GB"/>
        </a:p>
      </dgm:t>
    </dgm:pt>
    <dgm:pt modelId="{1A5A635D-5925-3948-B630-BFA332BEE0D3}" type="sibTrans" cxnId="{47A80E17-C31B-2244-A068-28160C0FEAA2}">
      <dgm:prSet/>
      <dgm:spPr/>
      <dgm:t>
        <a:bodyPr/>
        <a:lstStyle/>
        <a:p>
          <a:endParaRPr lang="en-GB"/>
        </a:p>
      </dgm:t>
    </dgm:pt>
    <dgm:pt modelId="{06B45E05-A6F6-2849-ACEE-EB6DF8BA4742}">
      <dgm:prSet phldrT="[Text]"/>
      <dgm:spPr/>
      <dgm:t>
        <a:bodyPr/>
        <a:lstStyle/>
        <a:p>
          <a:r>
            <a:rPr lang="en-GB" dirty="0"/>
            <a:t>Just complete for the first term</a:t>
          </a:r>
        </a:p>
      </dgm:t>
    </dgm:pt>
    <dgm:pt modelId="{A1888FBE-FC1C-EF4B-B4D9-C5A012117593}" type="parTrans" cxnId="{C49DF80E-33BD-584C-A8C1-FE82AF48B3B0}">
      <dgm:prSet/>
      <dgm:spPr/>
      <dgm:t>
        <a:bodyPr/>
        <a:lstStyle/>
        <a:p>
          <a:endParaRPr lang="en-GB"/>
        </a:p>
      </dgm:t>
    </dgm:pt>
    <dgm:pt modelId="{49C46764-77CB-7845-804C-7FAE0E9EFF43}" type="sibTrans" cxnId="{C49DF80E-33BD-584C-A8C1-FE82AF48B3B0}">
      <dgm:prSet/>
      <dgm:spPr/>
      <dgm:t>
        <a:bodyPr/>
        <a:lstStyle/>
        <a:p>
          <a:endParaRPr lang="en-GB"/>
        </a:p>
      </dgm:t>
    </dgm:pt>
    <dgm:pt modelId="{A0C55D8D-8276-C849-9678-2552ACA37FB3}">
      <dgm:prSet phldrT="[Text]"/>
      <dgm:spPr/>
      <dgm:t>
        <a:bodyPr/>
        <a:lstStyle/>
        <a:p>
          <a:r>
            <a:rPr lang="en-GB" dirty="0"/>
            <a:t>2</a:t>
          </a:r>
        </a:p>
      </dgm:t>
    </dgm:pt>
    <dgm:pt modelId="{E8C26C13-1C66-E34E-954A-424CE433D36B}" type="parTrans" cxnId="{DB645BE8-0DF1-9C49-B331-AF65AB2BD82E}">
      <dgm:prSet/>
      <dgm:spPr/>
      <dgm:t>
        <a:bodyPr/>
        <a:lstStyle/>
        <a:p>
          <a:endParaRPr lang="en-GB"/>
        </a:p>
      </dgm:t>
    </dgm:pt>
    <dgm:pt modelId="{BA06BBC7-386A-034F-8BC6-BBFEFA506CAC}" type="sibTrans" cxnId="{DB645BE8-0DF1-9C49-B331-AF65AB2BD82E}">
      <dgm:prSet/>
      <dgm:spPr/>
      <dgm:t>
        <a:bodyPr/>
        <a:lstStyle/>
        <a:p>
          <a:endParaRPr lang="en-GB"/>
        </a:p>
      </dgm:t>
    </dgm:pt>
    <dgm:pt modelId="{2D424B39-47C7-0946-933F-FAD9B91F735E}">
      <dgm:prSet phldrT="[Text]"/>
      <dgm:spPr/>
      <dgm:t>
        <a:bodyPr/>
        <a:lstStyle/>
        <a:p>
          <a:r>
            <a:rPr lang="en-GB" dirty="0"/>
            <a:t>Put what information you can into the table before the beginning of July </a:t>
          </a:r>
        </a:p>
      </dgm:t>
    </dgm:pt>
    <dgm:pt modelId="{37BF8F59-DACB-884F-9B5C-D635EA520155}" type="parTrans" cxnId="{2E8688AA-B623-3E44-BAB8-2F6CD5C695B3}">
      <dgm:prSet/>
      <dgm:spPr/>
      <dgm:t>
        <a:bodyPr/>
        <a:lstStyle/>
        <a:p>
          <a:endParaRPr lang="en-GB"/>
        </a:p>
      </dgm:t>
    </dgm:pt>
    <dgm:pt modelId="{47E5DE33-2537-B246-BBFE-BA619CE662A7}" type="sibTrans" cxnId="{2E8688AA-B623-3E44-BAB8-2F6CD5C695B3}">
      <dgm:prSet/>
      <dgm:spPr/>
      <dgm:t>
        <a:bodyPr/>
        <a:lstStyle/>
        <a:p>
          <a:endParaRPr lang="en-GB"/>
        </a:p>
      </dgm:t>
    </dgm:pt>
    <dgm:pt modelId="{B8D63344-C09F-6A47-9C91-4ED051D3BF5E}">
      <dgm:prSet phldrT="[Text]"/>
      <dgm:spPr/>
      <dgm:t>
        <a:bodyPr/>
        <a:lstStyle/>
        <a:p>
          <a:r>
            <a:rPr lang="en-GB" dirty="0"/>
            <a:t>3</a:t>
          </a:r>
        </a:p>
      </dgm:t>
    </dgm:pt>
    <dgm:pt modelId="{443A2BE2-27C5-2E48-9924-40E946CF025C}" type="parTrans" cxnId="{DBCD48BE-B378-AC48-955B-A8A9EBE4E7D7}">
      <dgm:prSet/>
      <dgm:spPr/>
      <dgm:t>
        <a:bodyPr/>
        <a:lstStyle/>
        <a:p>
          <a:endParaRPr lang="en-GB"/>
        </a:p>
      </dgm:t>
    </dgm:pt>
    <dgm:pt modelId="{F47509F1-769E-A64B-BC27-904C68078F61}" type="sibTrans" cxnId="{DBCD48BE-B378-AC48-955B-A8A9EBE4E7D7}">
      <dgm:prSet/>
      <dgm:spPr/>
      <dgm:t>
        <a:bodyPr/>
        <a:lstStyle/>
        <a:p>
          <a:endParaRPr lang="en-GB"/>
        </a:p>
      </dgm:t>
    </dgm:pt>
    <dgm:pt modelId="{084B901B-9C4D-2944-8518-BA1693F407D1}">
      <dgm:prSet phldrT="[Text]"/>
      <dgm:spPr/>
      <dgm:t>
        <a:bodyPr/>
        <a:lstStyle/>
        <a:p>
          <a:r>
            <a:rPr lang="en-GB" dirty="0"/>
            <a:t>Organise for me and your TA to take a group of children to the library to collect new titles</a:t>
          </a:r>
        </a:p>
      </dgm:t>
    </dgm:pt>
    <dgm:pt modelId="{ED260E5F-C620-484F-AF43-FF105F44C204}" type="parTrans" cxnId="{FE8D8781-E867-4849-9644-ECAEDB887ECD}">
      <dgm:prSet/>
      <dgm:spPr/>
      <dgm:t>
        <a:bodyPr/>
        <a:lstStyle/>
        <a:p>
          <a:endParaRPr lang="en-GB"/>
        </a:p>
      </dgm:t>
    </dgm:pt>
    <dgm:pt modelId="{A565EEA3-A246-6643-838E-713591FCDD6B}" type="sibTrans" cxnId="{FE8D8781-E867-4849-9644-ECAEDB887ECD}">
      <dgm:prSet/>
      <dgm:spPr/>
      <dgm:t>
        <a:bodyPr/>
        <a:lstStyle/>
        <a:p>
          <a:endParaRPr lang="en-GB"/>
        </a:p>
      </dgm:t>
    </dgm:pt>
    <dgm:pt modelId="{6FD03D9E-59F7-6E4A-B5F7-635AE37D9BE7}">
      <dgm:prSet/>
      <dgm:spPr/>
      <dgm:t>
        <a:bodyPr/>
        <a:lstStyle/>
        <a:p>
          <a:r>
            <a:rPr lang="en-GB" dirty="0"/>
            <a:t>4</a:t>
          </a:r>
        </a:p>
      </dgm:t>
    </dgm:pt>
    <dgm:pt modelId="{7BB3D230-7AE1-7046-A14F-4DB7018D30AD}" type="parTrans" cxnId="{BA6FA01D-B06D-614B-B7A8-EFC016092D2B}">
      <dgm:prSet/>
      <dgm:spPr/>
      <dgm:t>
        <a:bodyPr/>
        <a:lstStyle/>
        <a:p>
          <a:endParaRPr lang="en-GB"/>
        </a:p>
      </dgm:t>
    </dgm:pt>
    <dgm:pt modelId="{6DA21B7F-E8B6-5C4F-A935-3B07A154BD51}" type="sibTrans" cxnId="{BA6FA01D-B06D-614B-B7A8-EFC016092D2B}">
      <dgm:prSet/>
      <dgm:spPr/>
      <dgm:t>
        <a:bodyPr/>
        <a:lstStyle/>
        <a:p>
          <a:endParaRPr lang="en-GB"/>
        </a:p>
      </dgm:t>
    </dgm:pt>
    <dgm:pt modelId="{F88486FA-0DBC-C54F-8971-F0A962227645}">
      <dgm:prSet phldrT="[Text]"/>
      <dgm:spPr/>
      <dgm:t>
        <a:bodyPr/>
        <a:lstStyle/>
        <a:p>
          <a:r>
            <a:rPr lang="en-GB" dirty="0"/>
            <a:t>Add them to the text map</a:t>
          </a:r>
        </a:p>
      </dgm:t>
    </dgm:pt>
    <dgm:pt modelId="{F335D957-F363-3749-900F-DC952F525C91}" type="parTrans" cxnId="{468509AA-D7F6-FE4F-A7EB-CBEE63B324D8}">
      <dgm:prSet/>
      <dgm:spPr/>
      <dgm:t>
        <a:bodyPr/>
        <a:lstStyle/>
        <a:p>
          <a:endParaRPr lang="en-GB"/>
        </a:p>
      </dgm:t>
    </dgm:pt>
    <dgm:pt modelId="{E3446E98-6E5E-3441-A11C-85AA2FB00F1D}" type="sibTrans" cxnId="{468509AA-D7F6-FE4F-A7EB-CBEE63B324D8}">
      <dgm:prSet/>
      <dgm:spPr/>
      <dgm:t>
        <a:bodyPr/>
        <a:lstStyle/>
        <a:p>
          <a:endParaRPr lang="en-GB"/>
        </a:p>
      </dgm:t>
    </dgm:pt>
    <dgm:pt modelId="{EA25272F-735A-C04F-AC42-00EBE2940BE9}" type="pres">
      <dgm:prSet presAssocID="{750F5C5A-A6CB-184E-8D31-5ED524189654}" presName="linearFlow" presStyleCnt="0">
        <dgm:presLayoutVars>
          <dgm:dir/>
          <dgm:animLvl val="lvl"/>
          <dgm:resizeHandles val="exact"/>
        </dgm:presLayoutVars>
      </dgm:prSet>
      <dgm:spPr/>
    </dgm:pt>
    <dgm:pt modelId="{CDFF1BE0-E66F-2D42-B9AC-7E439716003B}" type="pres">
      <dgm:prSet presAssocID="{0683C514-6E03-004E-B55E-2CD5EF2937E1}" presName="composite" presStyleCnt="0"/>
      <dgm:spPr/>
    </dgm:pt>
    <dgm:pt modelId="{7ED82298-AB94-3244-BA20-DA4FDA023EF6}" type="pres">
      <dgm:prSet presAssocID="{0683C514-6E03-004E-B55E-2CD5EF2937E1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719ED072-FA06-C84A-825F-618CBBC8CBF3}" type="pres">
      <dgm:prSet presAssocID="{0683C514-6E03-004E-B55E-2CD5EF2937E1}" presName="descendantText" presStyleLbl="alignAcc1" presStyleIdx="0" presStyleCnt="4">
        <dgm:presLayoutVars>
          <dgm:bulletEnabled val="1"/>
        </dgm:presLayoutVars>
      </dgm:prSet>
      <dgm:spPr/>
    </dgm:pt>
    <dgm:pt modelId="{5956A44D-29AA-9044-B906-617BB16F4DF6}" type="pres">
      <dgm:prSet presAssocID="{1A5A635D-5925-3948-B630-BFA332BEE0D3}" presName="sp" presStyleCnt="0"/>
      <dgm:spPr/>
    </dgm:pt>
    <dgm:pt modelId="{3C193416-BEEC-8C43-8D41-DAC4E5659F88}" type="pres">
      <dgm:prSet presAssocID="{A0C55D8D-8276-C849-9678-2552ACA37FB3}" presName="composite" presStyleCnt="0"/>
      <dgm:spPr/>
    </dgm:pt>
    <dgm:pt modelId="{BC8925F4-AE04-BE47-8685-DA3E70B754B8}" type="pres">
      <dgm:prSet presAssocID="{A0C55D8D-8276-C849-9678-2552ACA37FB3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698E302D-1501-7443-AE8D-52FEE73AC822}" type="pres">
      <dgm:prSet presAssocID="{A0C55D8D-8276-C849-9678-2552ACA37FB3}" presName="descendantText" presStyleLbl="alignAcc1" presStyleIdx="1" presStyleCnt="4">
        <dgm:presLayoutVars>
          <dgm:bulletEnabled val="1"/>
        </dgm:presLayoutVars>
      </dgm:prSet>
      <dgm:spPr/>
    </dgm:pt>
    <dgm:pt modelId="{1AD53C82-1E18-DC49-B07A-2DFA88D410E0}" type="pres">
      <dgm:prSet presAssocID="{BA06BBC7-386A-034F-8BC6-BBFEFA506CAC}" presName="sp" presStyleCnt="0"/>
      <dgm:spPr/>
    </dgm:pt>
    <dgm:pt modelId="{CD61D130-1B97-C944-9E80-19DD54C1EED7}" type="pres">
      <dgm:prSet presAssocID="{B8D63344-C09F-6A47-9C91-4ED051D3BF5E}" presName="composite" presStyleCnt="0"/>
      <dgm:spPr/>
    </dgm:pt>
    <dgm:pt modelId="{5078F33B-964B-F041-B9E3-DFD118567B8F}" type="pres">
      <dgm:prSet presAssocID="{B8D63344-C09F-6A47-9C91-4ED051D3BF5E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7D49DAEE-8C16-3C48-AD1D-13CC2D601800}" type="pres">
      <dgm:prSet presAssocID="{B8D63344-C09F-6A47-9C91-4ED051D3BF5E}" presName="descendantText" presStyleLbl="alignAcc1" presStyleIdx="2" presStyleCnt="4">
        <dgm:presLayoutVars>
          <dgm:bulletEnabled val="1"/>
        </dgm:presLayoutVars>
      </dgm:prSet>
      <dgm:spPr/>
    </dgm:pt>
    <dgm:pt modelId="{54915778-D91F-4144-AEC9-A4DFA9F45409}" type="pres">
      <dgm:prSet presAssocID="{F47509F1-769E-A64B-BC27-904C68078F61}" presName="sp" presStyleCnt="0"/>
      <dgm:spPr/>
    </dgm:pt>
    <dgm:pt modelId="{B455EE84-B05E-E54F-9166-47F4E11C0A47}" type="pres">
      <dgm:prSet presAssocID="{6FD03D9E-59F7-6E4A-B5F7-635AE37D9BE7}" presName="composite" presStyleCnt="0"/>
      <dgm:spPr/>
    </dgm:pt>
    <dgm:pt modelId="{8971DD14-BF49-8F40-89C0-18E4E204F7B7}" type="pres">
      <dgm:prSet presAssocID="{6FD03D9E-59F7-6E4A-B5F7-635AE37D9BE7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C55138CB-0ABA-494F-A76E-F93280380228}" type="pres">
      <dgm:prSet presAssocID="{6FD03D9E-59F7-6E4A-B5F7-635AE37D9BE7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8F36709-F336-3543-B03C-A1F0E47727BA}" type="presOf" srcId="{B8D63344-C09F-6A47-9C91-4ED051D3BF5E}" destId="{5078F33B-964B-F041-B9E3-DFD118567B8F}" srcOrd="0" destOrd="0" presId="urn:microsoft.com/office/officeart/2005/8/layout/chevron2"/>
    <dgm:cxn modelId="{C49DF80E-33BD-584C-A8C1-FE82AF48B3B0}" srcId="{0683C514-6E03-004E-B55E-2CD5EF2937E1}" destId="{06B45E05-A6F6-2849-ACEE-EB6DF8BA4742}" srcOrd="0" destOrd="0" parTransId="{A1888FBE-FC1C-EF4B-B4D9-C5A012117593}" sibTransId="{49C46764-77CB-7845-804C-7FAE0E9EFF43}"/>
    <dgm:cxn modelId="{47A80E17-C31B-2244-A068-28160C0FEAA2}" srcId="{750F5C5A-A6CB-184E-8D31-5ED524189654}" destId="{0683C514-6E03-004E-B55E-2CD5EF2937E1}" srcOrd="0" destOrd="0" parTransId="{A12E0317-C753-DD43-98D6-8DD55D5C4B9B}" sibTransId="{1A5A635D-5925-3948-B630-BFA332BEE0D3}"/>
    <dgm:cxn modelId="{BA6FA01D-B06D-614B-B7A8-EFC016092D2B}" srcId="{750F5C5A-A6CB-184E-8D31-5ED524189654}" destId="{6FD03D9E-59F7-6E4A-B5F7-635AE37D9BE7}" srcOrd="3" destOrd="0" parTransId="{7BB3D230-7AE1-7046-A14F-4DB7018D30AD}" sibTransId="{6DA21B7F-E8B6-5C4F-A935-3B07A154BD51}"/>
    <dgm:cxn modelId="{E35BC471-A352-0A41-BB95-362AA69040CC}" type="presOf" srcId="{F88486FA-0DBC-C54F-8971-F0A962227645}" destId="{C55138CB-0ABA-494F-A76E-F93280380228}" srcOrd="0" destOrd="0" presId="urn:microsoft.com/office/officeart/2005/8/layout/chevron2"/>
    <dgm:cxn modelId="{EA92797A-2827-0D41-B464-362CDC32A882}" type="presOf" srcId="{A0C55D8D-8276-C849-9678-2552ACA37FB3}" destId="{BC8925F4-AE04-BE47-8685-DA3E70B754B8}" srcOrd="0" destOrd="0" presId="urn:microsoft.com/office/officeart/2005/8/layout/chevron2"/>
    <dgm:cxn modelId="{FE8D8781-E867-4849-9644-ECAEDB887ECD}" srcId="{B8D63344-C09F-6A47-9C91-4ED051D3BF5E}" destId="{084B901B-9C4D-2944-8518-BA1693F407D1}" srcOrd="0" destOrd="0" parTransId="{ED260E5F-C620-484F-AF43-FF105F44C204}" sibTransId="{A565EEA3-A246-6643-838E-713591FCDD6B}"/>
    <dgm:cxn modelId="{4495B699-46FA-E246-9D63-5C9337EB3721}" type="presOf" srcId="{06B45E05-A6F6-2849-ACEE-EB6DF8BA4742}" destId="{719ED072-FA06-C84A-825F-618CBBC8CBF3}" srcOrd="0" destOrd="0" presId="urn:microsoft.com/office/officeart/2005/8/layout/chevron2"/>
    <dgm:cxn modelId="{468509AA-D7F6-FE4F-A7EB-CBEE63B324D8}" srcId="{6FD03D9E-59F7-6E4A-B5F7-635AE37D9BE7}" destId="{F88486FA-0DBC-C54F-8971-F0A962227645}" srcOrd="0" destOrd="0" parTransId="{F335D957-F363-3749-900F-DC952F525C91}" sibTransId="{E3446E98-6E5E-3441-A11C-85AA2FB00F1D}"/>
    <dgm:cxn modelId="{2E8688AA-B623-3E44-BAB8-2F6CD5C695B3}" srcId="{A0C55D8D-8276-C849-9678-2552ACA37FB3}" destId="{2D424B39-47C7-0946-933F-FAD9B91F735E}" srcOrd="0" destOrd="0" parTransId="{37BF8F59-DACB-884F-9B5C-D635EA520155}" sibTransId="{47E5DE33-2537-B246-BBFE-BA619CE662A7}"/>
    <dgm:cxn modelId="{DBCD48BE-B378-AC48-955B-A8A9EBE4E7D7}" srcId="{750F5C5A-A6CB-184E-8D31-5ED524189654}" destId="{B8D63344-C09F-6A47-9C91-4ED051D3BF5E}" srcOrd="2" destOrd="0" parTransId="{443A2BE2-27C5-2E48-9924-40E946CF025C}" sibTransId="{F47509F1-769E-A64B-BC27-904C68078F61}"/>
    <dgm:cxn modelId="{D51329CF-75E9-2E40-AFEC-CFEC21025225}" type="presOf" srcId="{6FD03D9E-59F7-6E4A-B5F7-635AE37D9BE7}" destId="{8971DD14-BF49-8F40-89C0-18E4E204F7B7}" srcOrd="0" destOrd="0" presId="urn:microsoft.com/office/officeart/2005/8/layout/chevron2"/>
    <dgm:cxn modelId="{8EBDE3D3-4C62-1C49-84C6-612E7C35FEF1}" type="presOf" srcId="{2D424B39-47C7-0946-933F-FAD9B91F735E}" destId="{698E302D-1501-7443-AE8D-52FEE73AC822}" srcOrd="0" destOrd="0" presId="urn:microsoft.com/office/officeart/2005/8/layout/chevron2"/>
    <dgm:cxn modelId="{8AE629D4-7BCB-8443-A817-B448E98821A5}" type="presOf" srcId="{0683C514-6E03-004E-B55E-2CD5EF2937E1}" destId="{7ED82298-AB94-3244-BA20-DA4FDA023EF6}" srcOrd="0" destOrd="0" presId="urn:microsoft.com/office/officeart/2005/8/layout/chevron2"/>
    <dgm:cxn modelId="{3D67CDE4-BBFE-DE42-BB57-165415A0E3DD}" type="presOf" srcId="{084B901B-9C4D-2944-8518-BA1693F407D1}" destId="{7D49DAEE-8C16-3C48-AD1D-13CC2D601800}" srcOrd="0" destOrd="0" presId="urn:microsoft.com/office/officeart/2005/8/layout/chevron2"/>
    <dgm:cxn modelId="{DB645BE8-0DF1-9C49-B331-AF65AB2BD82E}" srcId="{750F5C5A-A6CB-184E-8D31-5ED524189654}" destId="{A0C55D8D-8276-C849-9678-2552ACA37FB3}" srcOrd="1" destOrd="0" parTransId="{E8C26C13-1C66-E34E-954A-424CE433D36B}" sibTransId="{BA06BBC7-386A-034F-8BC6-BBFEFA506CAC}"/>
    <dgm:cxn modelId="{807F7AFE-BE4D-C94F-963A-9726DC5E85EA}" type="presOf" srcId="{750F5C5A-A6CB-184E-8D31-5ED524189654}" destId="{EA25272F-735A-C04F-AC42-00EBE2940BE9}" srcOrd="0" destOrd="0" presId="urn:microsoft.com/office/officeart/2005/8/layout/chevron2"/>
    <dgm:cxn modelId="{DF9F92E1-FDE1-A04D-ABAC-41946D2516C4}" type="presParOf" srcId="{EA25272F-735A-C04F-AC42-00EBE2940BE9}" destId="{CDFF1BE0-E66F-2D42-B9AC-7E439716003B}" srcOrd="0" destOrd="0" presId="urn:microsoft.com/office/officeart/2005/8/layout/chevron2"/>
    <dgm:cxn modelId="{8C2C19F4-A382-9042-81FA-989B50E315B8}" type="presParOf" srcId="{CDFF1BE0-E66F-2D42-B9AC-7E439716003B}" destId="{7ED82298-AB94-3244-BA20-DA4FDA023EF6}" srcOrd="0" destOrd="0" presId="urn:microsoft.com/office/officeart/2005/8/layout/chevron2"/>
    <dgm:cxn modelId="{D673BF45-F495-C740-B3EC-D379E88687BF}" type="presParOf" srcId="{CDFF1BE0-E66F-2D42-B9AC-7E439716003B}" destId="{719ED072-FA06-C84A-825F-618CBBC8CBF3}" srcOrd="1" destOrd="0" presId="urn:microsoft.com/office/officeart/2005/8/layout/chevron2"/>
    <dgm:cxn modelId="{A684CC8B-EB6D-8B4D-9116-A28A524DCBA6}" type="presParOf" srcId="{EA25272F-735A-C04F-AC42-00EBE2940BE9}" destId="{5956A44D-29AA-9044-B906-617BB16F4DF6}" srcOrd="1" destOrd="0" presId="urn:microsoft.com/office/officeart/2005/8/layout/chevron2"/>
    <dgm:cxn modelId="{9F4DA22A-468B-C449-B10D-F7DE9E70FFA7}" type="presParOf" srcId="{EA25272F-735A-C04F-AC42-00EBE2940BE9}" destId="{3C193416-BEEC-8C43-8D41-DAC4E5659F88}" srcOrd="2" destOrd="0" presId="urn:microsoft.com/office/officeart/2005/8/layout/chevron2"/>
    <dgm:cxn modelId="{AF9EA455-B972-4C42-92C7-DAF9E325C933}" type="presParOf" srcId="{3C193416-BEEC-8C43-8D41-DAC4E5659F88}" destId="{BC8925F4-AE04-BE47-8685-DA3E70B754B8}" srcOrd="0" destOrd="0" presId="urn:microsoft.com/office/officeart/2005/8/layout/chevron2"/>
    <dgm:cxn modelId="{291FCD9C-A055-1945-AA71-565CBD03A141}" type="presParOf" srcId="{3C193416-BEEC-8C43-8D41-DAC4E5659F88}" destId="{698E302D-1501-7443-AE8D-52FEE73AC822}" srcOrd="1" destOrd="0" presId="urn:microsoft.com/office/officeart/2005/8/layout/chevron2"/>
    <dgm:cxn modelId="{0DC51059-B7EC-DB4A-9195-6F82E22D7431}" type="presParOf" srcId="{EA25272F-735A-C04F-AC42-00EBE2940BE9}" destId="{1AD53C82-1E18-DC49-B07A-2DFA88D410E0}" srcOrd="3" destOrd="0" presId="urn:microsoft.com/office/officeart/2005/8/layout/chevron2"/>
    <dgm:cxn modelId="{3C361F61-B46B-3C44-8783-61065C73A624}" type="presParOf" srcId="{EA25272F-735A-C04F-AC42-00EBE2940BE9}" destId="{CD61D130-1B97-C944-9E80-19DD54C1EED7}" srcOrd="4" destOrd="0" presId="urn:microsoft.com/office/officeart/2005/8/layout/chevron2"/>
    <dgm:cxn modelId="{65DCBA9D-671A-704A-B75D-28A5851BC2A3}" type="presParOf" srcId="{CD61D130-1B97-C944-9E80-19DD54C1EED7}" destId="{5078F33B-964B-F041-B9E3-DFD118567B8F}" srcOrd="0" destOrd="0" presId="urn:microsoft.com/office/officeart/2005/8/layout/chevron2"/>
    <dgm:cxn modelId="{F21A57F0-AB7F-CD42-A025-89226F52091C}" type="presParOf" srcId="{CD61D130-1B97-C944-9E80-19DD54C1EED7}" destId="{7D49DAEE-8C16-3C48-AD1D-13CC2D601800}" srcOrd="1" destOrd="0" presId="urn:microsoft.com/office/officeart/2005/8/layout/chevron2"/>
    <dgm:cxn modelId="{29FC1110-17C6-D44A-B6A4-23F8EAAB951D}" type="presParOf" srcId="{EA25272F-735A-C04F-AC42-00EBE2940BE9}" destId="{54915778-D91F-4144-AEC9-A4DFA9F45409}" srcOrd="5" destOrd="0" presId="urn:microsoft.com/office/officeart/2005/8/layout/chevron2"/>
    <dgm:cxn modelId="{CD8C8B0C-8CD8-D24B-996F-FC5685C44570}" type="presParOf" srcId="{EA25272F-735A-C04F-AC42-00EBE2940BE9}" destId="{B455EE84-B05E-E54F-9166-47F4E11C0A47}" srcOrd="6" destOrd="0" presId="urn:microsoft.com/office/officeart/2005/8/layout/chevron2"/>
    <dgm:cxn modelId="{84D9FFE6-0E39-0D45-9A11-85A7472842D4}" type="presParOf" srcId="{B455EE84-B05E-E54F-9166-47F4E11C0A47}" destId="{8971DD14-BF49-8F40-89C0-18E4E204F7B7}" srcOrd="0" destOrd="0" presId="urn:microsoft.com/office/officeart/2005/8/layout/chevron2"/>
    <dgm:cxn modelId="{5A03C5CB-1E54-A844-BF13-F8F6628C0284}" type="presParOf" srcId="{B455EE84-B05E-E54F-9166-47F4E11C0A47}" destId="{C55138CB-0ABA-494F-A76E-F932803802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82298-AB94-3244-BA20-DA4FDA023EF6}">
      <dsp:nvSpPr>
        <dsp:cNvPr id="0" name=""/>
        <dsp:cNvSpPr/>
      </dsp:nvSpPr>
      <dsp:spPr>
        <a:xfrm rot="5400000">
          <a:off x="-272626" y="276114"/>
          <a:ext cx="1817512" cy="1272258"/>
        </a:xfrm>
        <a:prstGeom prst="chevron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1</a:t>
          </a:r>
        </a:p>
      </dsp:txBody>
      <dsp:txXfrm rot="-5400000">
        <a:off x="1" y="639616"/>
        <a:ext cx="1272258" cy="545254"/>
      </dsp:txXfrm>
    </dsp:sp>
    <dsp:sp modelId="{719ED072-FA06-C84A-825F-618CBBC8CBF3}">
      <dsp:nvSpPr>
        <dsp:cNvPr id="0" name=""/>
        <dsp:cNvSpPr/>
      </dsp:nvSpPr>
      <dsp:spPr>
        <a:xfrm rot="5400000">
          <a:off x="2438870" y="-1163124"/>
          <a:ext cx="1181383" cy="3514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Just complete for the first term</a:t>
          </a:r>
        </a:p>
      </dsp:txBody>
      <dsp:txXfrm rot="-5400000">
        <a:off x="1272259" y="61157"/>
        <a:ext cx="3456936" cy="1066043"/>
      </dsp:txXfrm>
    </dsp:sp>
    <dsp:sp modelId="{BC8925F4-AE04-BE47-8685-DA3E70B754B8}">
      <dsp:nvSpPr>
        <dsp:cNvPr id="0" name=""/>
        <dsp:cNvSpPr/>
      </dsp:nvSpPr>
      <dsp:spPr>
        <a:xfrm rot="5400000">
          <a:off x="-272626" y="1924134"/>
          <a:ext cx="1817512" cy="1272258"/>
        </a:xfrm>
        <a:prstGeom prst="chevron">
          <a:avLst/>
        </a:prstGeom>
        <a:solidFill>
          <a:schemeClr val="accent4">
            <a:shade val="80000"/>
            <a:hueOff val="-171094"/>
            <a:satOff val="0"/>
            <a:lumOff val="11292"/>
            <a:alphaOff val="0"/>
          </a:schemeClr>
        </a:solidFill>
        <a:ln w="12700" cap="flat" cmpd="sng" algn="ctr">
          <a:solidFill>
            <a:schemeClr val="accent4">
              <a:shade val="80000"/>
              <a:hueOff val="-171094"/>
              <a:satOff val="0"/>
              <a:lumOff val="112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2</a:t>
          </a:r>
        </a:p>
      </dsp:txBody>
      <dsp:txXfrm rot="-5400000">
        <a:off x="1" y="2287636"/>
        <a:ext cx="1272258" cy="545254"/>
      </dsp:txXfrm>
    </dsp:sp>
    <dsp:sp modelId="{698E302D-1501-7443-AE8D-52FEE73AC822}">
      <dsp:nvSpPr>
        <dsp:cNvPr id="0" name=""/>
        <dsp:cNvSpPr/>
      </dsp:nvSpPr>
      <dsp:spPr>
        <a:xfrm rot="5400000">
          <a:off x="2438870" y="484896"/>
          <a:ext cx="1181383" cy="3514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171094"/>
              <a:satOff val="0"/>
              <a:lumOff val="112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Put what information you can into the table before the beginning of July </a:t>
          </a:r>
        </a:p>
      </dsp:txBody>
      <dsp:txXfrm rot="-5400000">
        <a:off x="1272259" y="1709177"/>
        <a:ext cx="3456936" cy="1066043"/>
      </dsp:txXfrm>
    </dsp:sp>
    <dsp:sp modelId="{5078F33B-964B-F041-B9E3-DFD118567B8F}">
      <dsp:nvSpPr>
        <dsp:cNvPr id="0" name=""/>
        <dsp:cNvSpPr/>
      </dsp:nvSpPr>
      <dsp:spPr>
        <a:xfrm rot="5400000">
          <a:off x="-272626" y="3572154"/>
          <a:ext cx="1817512" cy="1272258"/>
        </a:xfrm>
        <a:prstGeom prst="chevron">
          <a:avLst/>
        </a:prstGeom>
        <a:solidFill>
          <a:schemeClr val="accent4">
            <a:shade val="80000"/>
            <a:hueOff val="-342189"/>
            <a:satOff val="0"/>
            <a:lumOff val="22583"/>
            <a:alphaOff val="0"/>
          </a:schemeClr>
        </a:solidFill>
        <a:ln w="12700" cap="flat" cmpd="sng" algn="ctr">
          <a:solidFill>
            <a:schemeClr val="accent4">
              <a:shade val="80000"/>
              <a:hueOff val="-342189"/>
              <a:satOff val="0"/>
              <a:lumOff val="225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3</a:t>
          </a:r>
        </a:p>
      </dsp:txBody>
      <dsp:txXfrm rot="-5400000">
        <a:off x="1" y="3935656"/>
        <a:ext cx="1272258" cy="545254"/>
      </dsp:txXfrm>
    </dsp:sp>
    <dsp:sp modelId="{7D49DAEE-8C16-3C48-AD1D-13CC2D601800}">
      <dsp:nvSpPr>
        <dsp:cNvPr id="0" name=""/>
        <dsp:cNvSpPr/>
      </dsp:nvSpPr>
      <dsp:spPr>
        <a:xfrm rot="5400000">
          <a:off x="2438870" y="2132916"/>
          <a:ext cx="1181383" cy="3514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342189"/>
              <a:satOff val="0"/>
              <a:lumOff val="225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Organise for me and your TA to take a group of children to the library to collect new titles</a:t>
          </a:r>
        </a:p>
      </dsp:txBody>
      <dsp:txXfrm rot="-5400000">
        <a:off x="1272259" y="3357197"/>
        <a:ext cx="3456936" cy="1066043"/>
      </dsp:txXfrm>
    </dsp:sp>
    <dsp:sp modelId="{8971DD14-BF49-8F40-89C0-18E4E204F7B7}">
      <dsp:nvSpPr>
        <dsp:cNvPr id="0" name=""/>
        <dsp:cNvSpPr/>
      </dsp:nvSpPr>
      <dsp:spPr>
        <a:xfrm rot="5400000">
          <a:off x="-272626" y="5220174"/>
          <a:ext cx="1817512" cy="1272258"/>
        </a:xfrm>
        <a:prstGeom prst="chevron">
          <a:avLst/>
        </a:prstGeom>
        <a:solidFill>
          <a:schemeClr val="accent4">
            <a:shade val="80000"/>
            <a:hueOff val="-513283"/>
            <a:satOff val="0"/>
            <a:lumOff val="33875"/>
            <a:alphaOff val="0"/>
          </a:schemeClr>
        </a:solidFill>
        <a:ln w="12700" cap="flat" cmpd="sng" algn="ctr">
          <a:solidFill>
            <a:schemeClr val="accent4">
              <a:shade val="80000"/>
              <a:hueOff val="-513283"/>
              <a:satOff val="0"/>
              <a:lumOff val="33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4</a:t>
          </a:r>
        </a:p>
      </dsp:txBody>
      <dsp:txXfrm rot="-5400000">
        <a:off x="1" y="5583676"/>
        <a:ext cx="1272258" cy="545254"/>
      </dsp:txXfrm>
    </dsp:sp>
    <dsp:sp modelId="{C55138CB-0ABA-494F-A76E-F93280380228}">
      <dsp:nvSpPr>
        <dsp:cNvPr id="0" name=""/>
        <dsp:cNvSpPr/>
      </dsp:nvSpPr>
      <dsp:spPr>
        <a:xfrm rot="5400000">
          <a:off x="2438870" y="3780936"/>
          <a:ext cx="1181383" cy="3514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513283"/>
              <a:satOff val="0"/>
              <a:lumOff val="33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Add them to the text map</a:t>
          </a:r>
        </a:p>
      </dsp:txBody>
      <dsp:txXfrm rot="-5400000">
        <a:off x="1272259" y="5005217"/>
        <a:ext cx="3456936" cy="1066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4027-12A9-514A-8299-1F30F73F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AE2FD-48CA-FC4B-B86C-1477E2AB2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838D-903A-FE4F-AF01-07495BF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E95B-A44A-5B41-AD99-63E83D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6DC-BF9F-AA4F-AFAB-D09F7D8C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8959-E589-7948-A0ED-A6D4BF3A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E2395-A625-DE4F-85EA-23879AB3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8A3F4-F1AF-A744-A2FD-8187A28B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582D-7577-7547-AF5F-BB897C80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6943-2B26-EF40-B77F-751653BE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A1C9-97B1-5845-8626-1618DEE06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46C2B-AEA7-1044-BD12-C104A8954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15FC3-F2A4-DE47-A550-2702A41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942A-F6BE-B44A-B471-7CAB8A1B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41843-0B99-AE4C-B122-E9580304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9257-DC1F-4246-B1CD-40B23C9D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C0A0-2D56-D74C-B12C-E763A74F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B178-D957-7248-B87B-BECF2820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1E89B-A784-744E-8C33-106388D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9E3D-13C8-CC46-8B4F-612004A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9FF4-82D3-3244-981B-B9D444D8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0A86-8BB5-2843-A65F-99FC2E98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AC021-19AF-794C-B79B-D93ADA60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901BE-55C1-444D-B2DA-25686F97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21A-C6B9-C241-94BD-F05F028C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0E13-20A8-924E-AAE9-4E5DBEF0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995D-9C9D-484E-A1A1-AFCAA0E0E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1E77F-DFEA-3745-8104-CBE21208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2082A-51D4-DE45-8F83-6904DF55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C110F-E89E-074A-AC0F-3D3033B2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6AF1-4A68-8B4B-947E-A2175DF6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5FD-E355-6E40-85C2-47EC2F19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0A98A-0B05-004A-9520-8B48C863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4682-D382-664C-A85F-495B67DB3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A9861-AED2-394A-8404-B524875C3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831FC-BF81-0845-A8AB-95FA2270F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E994-91ED-924B-94C3-8B153E0B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2053D-345A-674B-A429-98FBD057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3DC53-4850-D94E-9EA5-6852D6D4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716-2205-5E4F-9232-346E58EB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1A84B-7AC8-104C-80CA-E78E398E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4989C-722F-0441-9703-217818D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7D5F4-E4BE-3748-9A85-4F7576A6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85C40-577F-DB45-A8CB-47C3C22E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04CB4-A1C5-1949-A424-00B59E91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875A-B77F-234A-8D0B-7AB1F9B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2C0-A023-2F4D-899B-5E8C4DD4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6C9B-9509-934C-BF68-F020A6E8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1C008-1C52-584F-BCAD-8CAFCE94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A25E6-EA65-8A43-9282-FFF0C42B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6AE0-A0E4-1D4D-8D23-19E76FD2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D63-0E2D-7349-9721-86AF74F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6723-8746-4B4D-B719-C89BBB5A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71E57-CBBD-E044-9B31-9DB4EDE8D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EE24F-2D55-6945-97A9-D5D2378E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380E-95C6-194B-9099-A2FA098B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DB59-DD2F-6D4C-9BA1-382F772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9DE26-5C0D-434D-8B8D-7346E049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C164-43A6-F94C-BD4C-A995F5DE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6F32B-20C4-6249-87EA-83A62A11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44D31-A95D-D44E-BCE7-26AB79E1F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C81-BC99-F74F-A1E5-CAC99EFE9BF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0C8-43A2-B94C-B2F3-CA688EBC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2ACB-C36A-8C46-B6BA-BED650515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786146"/>
              </p:ext>
            </p:extLst>
          </p:nvPr>
        </p:nvGraphicFramePr>
        <p:xfrm>
          <a:off x="217615" y="87731"/>
          <a:ext cx="6743148" cy="61788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36871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1226027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3780250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</a:tblGrid>
              <a:tr h="605050">
                <a:tc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Term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6619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Topic/Theme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Twinkl" pitchFamily="2" charset="77"/>
                        </a:rPr>
                        <a:t>South America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Twinkl" pitchFamily="2" charset="77"/>
                        </a:rPr>
                        <a:t>Materials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71208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Teaching Texts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Amazon River</a:t>
                      </a:r>
                    </a:p>
                    <a:p>
                      <a:pPr algn="l"/>
                      <a:r>
                        <a:rPr lang="en-US" sz="1400" dirty="0"/>
                        <a:t>Examples of Jungle/ river settings</a:t>
                      </a:r>
                    </a:p>
                    <a:p>
                      <a:pPr algn="l"/>
                      <a:r>
                        <a:rPr lang="en-US" sz="1400" dirty="0"/>
                        <a:t>South America Study Book (CGP)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9197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Asha and</a:t>
                      </a:r>
                      <a:r>
                        <a:rPr lang="en-US" sz="1400" baseline="0" dirty="0"/>
                        <a:t> the Spirit Bird</a:t>
                      </a:r>
                    </a:p>
                    <a:p>
                      <a:pPr algn="l"/>
                      <a:r>
                        <a:rPr lang="en-US" sz="1400" baseline="0" dirty="0"/>
                        <a:t>Great Kapok Tree</a:t>
                      </a:r>
                    </a:p>
                    <a:p>
                      <a:pPr algn="l"/>
                      <a:r>
                        <a:rPr lang="en-US" sz="1400" baseline="0" dirty="0"/>
                        <a:t>Rainforest calling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7120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Guided Reading Texts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Twinkl" pitchFamily="2" charset="77"/>
                        </a:rPr>
                        <a:t>The Boy</a:t>
                      </a:r>
                      <a:r>
                        <a:rPr lang="en-US" sz="1400" baseline="0" dirty="0">
                          <a:latin typeface="Twinkl" pitchFamily="2" charset="77"/>
                        </a:rPr>
                        <a:t> who biked the World  </a:t>
                      </a:r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8487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Story Time 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Twinkl" pitchFamily="2" charset="77"/>
                        </a:rPr>
                        <a:t>The Explorer</a:t>
                      </a:r>
                    </a:p>
                    <a:p>
                      <a:pPr algn="l"/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919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(including diverse and inclusive text)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latin typeface="Twinkl" pitchFamily="2" charset="77"/>
                        </a:rPr>
                        <a:t>Brazil,</a:t>
                      </a:r>
                      <a:r>
                        <a:rPr lang="en-US" sz="1400" baseline="0" dirty="0">
                          <a:latin typeface="Twinkl" pitchFamily="2" charset="77"/>
                        </a:rPr>
                        <a:t> Journey along the Amazon, Rainforests, South America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baseline="0" dirty="0">
                          <a:latin typeface="Twinkl" pitchFamily="2" charset="77"/>
                        </a:rPr>
                        <a:t>The London Eye Mystery, A Kind of Spark, The Boy at the back of the class, Land of Roar, Asha and the Spirit Bird, The girl of ink and stars.</a:t>
                      </a:r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45004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Writing Genre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141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Settings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7468495-654D-6441-A3CE-39289C6F97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7075919"/>
              </p:ext>
            </p:extLst>
          </p:nvPr>
        </p:nvGraphicFramePr>
        <p:xfrm>
          <a:off x="7314643" y="0"/>
          <a:ext cx="4786865" cy="6768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969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d3f041-33e8-4950-acfc-01614140f4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0F41A2D7DE7E45AF9267912D71E197" ma:contentTypeVersion="38" ma:contentTypeDescription="Create a new document." ma:contentTypeScope="" ma:versionID="f9a2aa149f48e3946352b17bf310a9e4">
  <xsd:schema xmlns:xsd="http://www.w3.org/2001/XMLSchema" xmlns:xs="http://www.w3.org/2001/XMLSchema" xmlns:p="http://schemas.microsoft.com/office/2006/metadata/properties" xmlns:ns3="30e9972a-cf3f-406e-af9e-0d3b717442b2" xmlns:ns4="a4d3f041-33e8-4950-acfc-01614140f47a" targetNamespace="http://schemas.microsoft.com/office/2006/metadata/properties" ma:root="true" ma:fieldsID="8c06b7cbdff0f9a6b7e8e6b1f6e11dc3" ns3:_="" ns4:_="">
    <xsd:import namespace="30e9972a-cf3f-406e-af9e-0d3b717442b2"/>
    <xsd:import namespace="a4d3f041-33e8-4950-acfc-01614140f47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9972a-cf3f-406e-af9e-0d3b717442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3f041-33e8-4950-acfc-0161414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B7B08A-17EA-48F3-89E5-3311F6A6CEC2}">
  <ds:schemaRefs>
    <ds:schemaRef ds:uri="a4d3f041-33e8-4950-acfc-01614140f47a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30e9972a-cf3f-406e-af9e-0d3b717442b2"/>
  </ds:schemaRefs>
</ds:datastoreItem>
</file>

<file path=customXml/itemProps2.xml><?xml version="1.0" encoding="utf-8"?>
<ds:datastoreItem xmlns:ds="http://schemas.openxmlformats.org/officeDocument/2006/customXml" ds:itemID="{08331F18-5593-4576-A347-2C94A5260E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071FE0-22DA-429B-9B2D-1B4CCF6D7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e9972a-cf3f-406e-af9e-0d3b717442b2"/>
    <ds:schemaRef ds:uri="a4d3f041-33e8-4950-acfc-01614140f4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162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Val Phillips</cp:lastModifiedBy>
  <cp:revision>19</cp:revision>
  <cp:lastPrinted>2023-08-11T09:02:33Z</cp:lastPrinted>
  <dcterms:created xsi:type="dcterms:W3CDTF">2023-06-08T09:48:34Z</dcterms:created>
  <dcterms:modified xsi:type="dcterms:W3CDTF">2024-09-09T18:04:02Z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0x010100400F41A2D7DE7E45AF9267912D71E197</vt:lpwstr>
  </property>
</Properties>
</file>