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5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4027-12A9-514A-8299-1F30F73F9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AE2FD-48CA-FC4B-B86C-1477E2AB2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8838D-903A-FE4F-AF01-07495BF7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E95B-A44A-5B41-AD99-63E83D32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96DC-BF9F-AA4F-AFAB-D09F7D8C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0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8959-E589-7948-A0ED-A6D4BF3A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E2395-A625-DE4F-85EA-23879AB3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8A3F4-F1AF-A744-A2FD-8187A28B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582D-7577-7547-AF5F-BB897C80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6943-2B26-EF40-B77F-751653BE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BA1C9-97B1-5845-8626-1618DEE06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46C2B-AEA7-1044-BD12-C104A8954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15FC3-F2A4-DE47-A550-2702A41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942A-F6BE-B44A-B471-7CAB8A1B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41843-0B99-AE4C-B122-E9580304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9257-DC1F-4246-B1CD-40B23C9D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C0A0-2D56-D74C-B12C-E763A74F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0B178-D957-7248-B87B-BECF2820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1E89B-A784-744E-8C33-106388DB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C9E3D-13C8-CC46-8B4F-612004A3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E9FF4-82D3-3244-981B-B9D444D8E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0A86-8BB5-2843-A65F-99FC2E98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AC021-19AF-794C-B79B-D93ADA60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901BE-55C1-444D-B2DA-25686F97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521A-C6B9-C241-94BD-F05F028C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0E13-20A8-924E-AAE9-4E5DBEF0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D995D-9C9D-484E-A1A1-AFCAA0E0E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1E77F-DFEA-3745-8104-CBE212088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2082A-51D4-DE45-8F83-6904DF55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C110F-E89E-074A-AC0F-3D3033B2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A6AF1-4A68-8B4B-947E-A2175DF6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C5FD-E355-6E40-85C2-47EC2F19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0A98A-0B05-004A-9520-8B48C863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54682-D382-664C-A85F-495B67DB3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5A9861-AED2-394A-8404-B524875C3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831FC-BF81-0845-A8AB-95FA2270F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DE994-91ED-924B-94C3-8B153E0B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2053D-345A-674B-A429-98FBD057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3DC53-4850-D94E-9EA5-6852D6D4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E716-2205-5E4F-9232-346E58EB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1A84B-7AC8-104C-80CA-E78E398E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4989C-722F-0441-9703-217818D7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7D5F4-E4BE-3748-9A85-4F7576A68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7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85C40-577F-DB45-A8CB-47C3C22E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04CB4-A1C5-1949-A424-00B59E91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875A-B77F-234A-8D0B-7AB1F9BA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D2C0-A023-2F4D-899B-5E8C4DD4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6C9B-9509-934C-BF68-F020A6E8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1C008-1C52-584F-BCAD-8CAFCE94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A25E6-EA65-8A43-9282-FFF0C42B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C6AE0-A0E4-1D4D-8D23-19E76FD2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3D63-0E2D-7349-9721-86AF74F6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6723-8746-4B4D-B719-C89BBB5A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71E57-CBBD-E044-9B31-9DB4EDE8D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EE24F-2D55-6945-97A9-D5D2378E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F380E-95C6-194B-9099-A2FA098B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7DB59-DD2F-6D4C-9BA1-382F7723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9DE26-5C0D-434D-8B8D-7346E049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2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EC164-43A6-F94C-BD4C-A995F5DE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6F32B-20C4-6249-87EA-83A62A11C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44D31-A95D-D44E-BCE7-26AB79E1F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BC81-BC99-F74F-A1E5-CAC99EFE9BF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50C8-43A2-B94C-B2F3-CA688EBC9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2ACB-C36A-8C46-B6BA-BED650515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DAC107-CC69-7F49-8504-02B306FC5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350671"/>
              </p:ext>
            </p:extLst>
          </p:nvPr>
        </p:nvGraphicFramePr>
        <p:xfrm>
          <a:off x="633566" y="352127"/>
          <a:ext cx="10924867" cy="61537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13980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1986340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6124547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</a:tblGrid>
              <a:tr h="605050">
                <a:tc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Term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6619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Topic/Theme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Twinkl" pitchFamily="2" charset="77"/>
                        </a:rPr>
                        <a:t>South America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Twinkl" pitchFamily="2" charset="77"/>
                        </a:rPr>
                        <a:t>Materials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71208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Teaching Texts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Amazon River</a:t>
                      </a:r>
                    </a:p>
                    <a:p>
                      <a:pPr algn="l"/>
                      <a:r>
                        <a:rPr lang="en-US" sz="1400" dirty="0"/>
                        <a:t>Examples of Jungle/ river settings</a:t>
                      </a:r>
                    </a:p>
                    <a:p>
                      <a:pPr algn="l"/>
                      <a:r>
                        <a:rPr lang="en-US" sz="1400" dirty="0"/>
                        <a:t>South America Study Book (CGP)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9197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Asha and</a:t>
                      </a:r>
                      <a:r>
                        <a:rPr lang="en-US" sz="1400" baseline="0" dirty="0"/>
                        <a:t> the Spirit Bird</a:t>
                      </a:r>
                    </a:p>
                    <a:p>
                      <a:pPr algn="l"/>
                      <a:r>
                        <a:rPr lang="en-US" sz="1400" baseline="0" dirty="0"/>
                        <a:t>Great Kapok Tree</a:t>
                      </a:r>
                    </a:p>
                    <a:p>
                      <a:pPr algn="l"/>
                      <a:r>
                        <a:rPr lang="en-US" sz="1400" baseline="0" dirty="0"/>
                        <a:t>Rainforest calling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7120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Guided Reading Texts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Twinkl" pitchFamily="2" charset="77"/>
                        </a:rPr>
                        <a:t>The Boy</a:t>
                      </a:r>
                      <a:r>
                        <a:rPr lang="en-US" sz="1400" baseline="0" dirty="0">
                          <a:latin typeface="Twinkl" pitchFamily="2" charset="77"/>
                        </a:rPr>
                        <a:t> who biked the World  </a:t>
                      </a:r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8487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Story Time 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Twinkl" pitchFamily="2" charset="77"/>
                        </a:rPr>
                        <a:t>The Explorer</a:t>
                      </a:r>
                    </a:p>
                    <a:p>
                      <a:pPr algn="l"/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919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(including diverse and inclusive text)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latin typeface="Twinkl" pitchFamily="2" charset="77"/>
                        </a:rPr>
                        <a:t>Brazil,</a:t>
                      </a:r>
                      <a:r>
                        <a:rPr lang="en-US" sz="1400" baseline="0" dirty="0">
                          <a:latin typeface="Twinkl" pitchFamily="2" charset="77"/>
                        </a:rPr>
                        <a:t> Journey along the Amazon, Rainforests, South America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baseline="0" dirty="0">
                          <a:latin typeface="Twinkl" pitchFamily="2" charset="77"/>
                        </a:rPr>
                        <a:t>The London Eye Mystery, A Kind of Spark, The Boy at the back of the class, Land of Roar, Asha and the Spirit Bird, The girl of ink and stars.</a:t>
                      </a:r>
                      <a:endParaRPr lang="en-US" sz="1400" dirty="0"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45004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Writing Genre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141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Settings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69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0F41A2D7DE7E45AF9267912D71E197" ma:contentTypeVersion="38" ma:contentTypeDescription="Create a new document." ma:contentTypeScope="" ma:versionID="f9a2aa149f48e3946352b17bf310a9e4">
  <xsd:schema xmlns:xsd="http://www.w3.org/2001/XMLSchema" xmlns:xs="http://www.w3.org/2001/XMLSchema" xmlns:p="http://schemas.microsoft.com/office/2006/metadata/properties" xmlns:ns3="30e9972a-cf3f-406e-af9e-0d3b717442b2" xmlns:ns4="a4d3f041-33e8-4950-acfc-01614140f47a" targetNamespace="http://schemas.microsoft.com/office/2006/metadata/properties" ma:root="true" ma:fieldsID="8c06b7cbdff0f9a6b7e8e6b1f6e11dc3" ns3:_="" ns4:_="">
    <xsd:import namespace="30e9972a-cf3f-406e-af9e-0d3b717442b2"/>
    <xsd:import namespace="a4d3f041-33e8-4950-acfc-01614140f47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9972a-cf3f-406e-af9e-0d3b717442b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3f041-33e8-4950-acfc-0161414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d3f041-33e8-4950-acfc-01614140f47a" xsi:nil="true"/>
  </documentManagement>
</p:properties>
</file>

<file path=customXml/itemProps1.xml><?xml version="1.0" encoding="utf-8"?>
<ds:datastoreItem xmlns:ds="http://schemas.openxmlformats.org/officeDocument/2006/customXml" ds:itemID="{47071FE0-22DA-429B-9B2D-1B4CCF6D7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e9972a-cf3f-406e-af9e-0d3b717442b2"/>
    <ds:schemaRef ds:uri="a4d3f041-33e8-4950-acfc-01614140f4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331F18-5593-4576-A347-2C94A5260E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B7B08A-17EA-48F3-89E5-3311F6A6CEC2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a4d3f041-33e8-4950-acfc-01614140f47a"/>
    <ds:schemaRef ds:uri="30e9972a-cf3f-406e-af9e-0d3b717442b2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114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mcmullon</dc:creator>
  <cp:lastModifiedBy>Chelsea Williams</cp:lastModifiedBy>
  <cp:revision>20</cp:revision>
  <cp:lastPrinted>2023-08-11T09:02:33Z</cp:lastPrinted>
  <dcterms:created xsi:type="dcterms:W3CDTF">2023-06-08T09:48:34Z</dcterms:created>
  <dcterms:modified xsi:type="dcterms:W3CDTF">2024-09-11T15:56:55Z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0x010100400F41A2D7DE7E45AF9267912D71E197</vt:lpwstr>
  </property>
</Properties>
</file>