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1450" autoAdjust="0"/>
    <p:restoredTop sz="94660"/>
  </p:normalViewPr>
  <p:slideViewPr>
    <p:cSldViewPr snapToGrid="0">
      <p:cViewPr>
        <p:scale>
          <a:sx n="60" d="100"/>
          <a:sy n="60" d="100"/>
        </p:scale>
        <p:origin x="1368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lsea Williams" userId="04140320-40cb-4fdd-9412-072a93e03670" providerId="ADAL" clId="{BAD9F0DF-98C2-4732-B2E2-D09F2190140D}"/>
    <pc:docChg chg="undo redo custSel modSld">
      <pc:chgData name="Chelsea Williams" userId="04140320-40cb-4fdd-9412-072a93e03670" providerId="ADAL" clId="{BAD9F0DF-98C2-4732-B2E2-D09F2190140D}" dt="2025-02-12T10:35:19.841" v="430" actId="1076"/>
      <pc:docMkLst>
        <pc:docMk/>
      </pc:docMkLst>
      <pc:sldChg chg="addSp delSp modSp">
        <pc:chgData name="Chelsea Williams" userId="04140320-40cb-4fdd-9412-072a93e03670" providerId="ADAL" clId="{BAD9F0DF-98C2-4732-B2E2-D09F2190140D}" dt="2025-02-12T10:35:19.841" v="430" actId="1076"/>
        <pc:sldMkLst>
          <pc:docMk/>
          <pc:sldMk cId="1383893020" sldId="256"/>
        </pc:sldMkLst>
        <pc:spChg chg="del">
          <ac:chgData name="Chelsea Williams" userId="04140320-40cb-4fdd-9412-072a93e03670" providerId="ADAL" clId="{BAD9F0DF-98C2-4732-B2E2-D09F2190140D}" dt="2025-02-12T10:26:21.383" v="84"/>
          <ac:spMkLst>
            <pc:docMk/>
            <pc:sldMk cId="1383893020" sldId="256"/>
            <ac:spMk id="5" creationId="{BBCF146C-39BC-42B6-A129-7F4BBC727082}"/>
          </ac:spMkLst>
        </pc:spChg>
        <pc:spChg chg="add mod">
          <ac:chgData name="Chelsea Williams" userId="04140320-40cb-4fdd-9412-072a93e03670" providerId="ADAL" clId="{BAD9F0DF-98C2-4732-B2E2-D09F2190140D}" dt="2025-02-12T10:35:10.089" v="428" actId="1076"/>
          <ac:spMkLst>
            <pc:docMk/>
            <pc:sldMk cId="1383893020" sldId="256"/>
            <ac:spMk id="6" creationId="{A49743EE-843E-4291-B9ED-DAF32D15E547}"/>
          </ac:spMkLst>
        </pc:spChg>
        <pc:spChg chg="add mod">
          <ac:chgData name="Chelsea Williams" userId="04140320-40cb-4fdd-9412-072a93e03670" providerId="ADAL" clId="{BAD9F0DF-98C2-4732-B2E2-D09F2190140D}" dt="2025-02-12T10:35:19.841" v="430" actId="1076"/>
          <ac:spMkLst>
            <pc:docMk/>
            <pc:sldMk cId="1383893020" sldId="256"/>
            <ac:spMk id="7" creationId="{8AFDB699-2C5B-47A4-8DF2-CA045CE3A0E2}"/>
          </ac:spMkLst>
        </pc:spChg>
        <pc:graphicFrameChg chg="mod modGraphic">
          <ac:chgData name="Chelsea Williams" userId="04140320-40cb-4fdd-9412-072a93e03670" providerId="ADAL" clId="{BAD9F0DF-98C2-4732-B2E2-D09F2190140D}" dt="2025-02-12T10:34:32.523" v="400" actId="20577"/>
          <ac:graphicFrameMkLst>
            <pc:docMk/>
            <pc:sldMk cId="1383893020" sldId="256"/>
            <ac:graphicFrameMk id="4" creationId="{C50B943E-07D2-4A8F-926B-A0F82546ED69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AE144E-4FCF-4187-89CC-0D97698C2E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C76E66-026F-475C-B6F2-707FEB5483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31E7D5-F654-4FA6-8581-EF0244A0A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4C1ED-836D-4FBA-82F9-3E335CE1144D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B3D555-0FE8-4B6A-B066-8E9CBE45E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7AFB51-2B3A-4AFA-949A-5C591BEFC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2814-27E6-40F1-B296-9523B3B86D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888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0D053-73B5-4636-8AAC-8D8112E82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66F08F-2C9A-420A-B2AF-CD0551D59B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A958A6-9408-48EC-8797-3AD8113EA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4C1ED-836D-4FBA-82F9-3E335CE1144D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5E94EF-C91A-4A54-BF1C-23A1A0C1B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D59E60-42D1-4786-A141-6E13AA1C4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2814-27E6-40F1-B296-9523B3B86D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1609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AC7F29-7E1A-4D1D-87B3-A007B878B8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05C89E-B895-4D55-A049-E4D485797C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3C35F3-91AF-4815-9244-55B86F010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4C1ED-836D-4FBA-82F9-3E335CE1144D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49CE65-6EE4-464A-9E23-96BAF4806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F49329-D35A-4C09-8998-A05E4EA77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2814-27E6-40F1-B296-9523B3B86D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907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6F92A-F0AA-47C0-9808-61D3E6A53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1E601-BEBE-41E8-9630-7DE264CC12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9F6C50-377A-47C6-B92D-DB9BB7FCD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4C1ED-836D-4FBA-82F9-3E335CE1144D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E2A3B-40B8-4C53-801E-0779AAD9A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F315F-DBAA-40D7-B70E-85F2BD5B2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2814-27E6-40F1-B296-9523B3B86D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5512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15BEF-6F92-4F40-82F2-1CB6E0F88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EF6C5B-1A81-487F-BD72-545937D9AA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312CBE-0BB9-4DA9-8987-4A6035737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4C1ED-836D-4FBA-82F9-3E335CE1144D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B54D11-58B2-4962-95D1-F19CE6887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E65F2A-D8F3-4788-9B94-5CD5A43C3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2814-27E6-40F1-B296-9523B3B86D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772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AC0F8-EB30-445A-A876-7D2D0B4FE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A5029-39F0-4622-AB89-0D93B87AB3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0DAC08-5323-4BBF-83B3-2DF223AA4E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A2E287-B5C6-4E4C-9594-BE95C6E07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4C1ED-836D-4FBA-82F9-3E335CE1144D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CCEF20-9CD8-4561-808D-A470F5333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1AAB29-D140-426E-9955-6178E8E92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2814-27E6-40F1-B296-9523B3B86D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4763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97BCA-CD0E-4676-BC86-41D62F0DF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FB5F2-446A-4796-8CF9-EB451B655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6C075B-985D-4523-A3DA-A12BDF6F8D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CB9584-B90F-4A73-8B41-13285E7041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FE9C1E-9392-410D-8D79-6D5BD04EDE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27AF9B-6AC3-4C39-9A8B-1EC1A08AB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4C1ED-836D-4FBA-82F9-3E335CE1144D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243DD6-56A5-45C7-81C5-349BFD555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881199-8816-4AF5-88F7-67715D88E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2814-27E6-40F1-B296-9523B3B86D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484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7CF27-B49E-42C0-8137-2705D01F8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9196C2-7D28-4143-AD78-036541771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4C1ED-836D-4FBA-82F9-3E335CE1144D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BB2CDB-4B9B-4168-A901-D6E5BF876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BDD05-F923-4BA2-A590-20D494D42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2814-27E6-40F1-B296-9523B3B86D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8404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42518E-8086-47C9-BCEA-43CDE68A5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4C1ED-836D-4FBA-82F9-3E335CE1144D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0F5F9E-7523-426F-B0A3-027F5CA88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DCD9B7-B2B9-49E9-9FE7-5B38EB89B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2814-27E6-40F1-B296-9523B3B86D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705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BAA1C-1978-49FB-A4E3-AC01F743B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7542A5-C2C4-41C9-9B3F-D4DE7C240C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507326-37C2-421A-83A9-CFC186BE88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F4466D-4287-4E57-BBE4-539EB110A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4C1ED-836D-4FBA-82F9-3E335CE1144D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61913F-6EF2-4064-996D-993600BC9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07870C-D365-4678-B01D-D68596E65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2814-27E6-40F1-B296-9523B3B86D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7843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08989-F752-49DC-B60F-EF796F4CE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D4EF33-C928-4F22-A00A-73E8F5964E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8F6C8F-4B6E-430E-A10F-4E9DF8435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C2962F-8CFB-4649-B557-5B301DB21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4C1ED-836D-4FBA-82F9-3E335CE1144D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39578E-7A8E-497E-A809-9DA18D8FE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50398E-AA6F-4F70-9076-E35837580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2814-27E6-40F1-B296-9523B3B86D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186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37BCAC-E920-4CE8-97C6-D93E433F3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2696DF-40A1-47CF-8702-C873A61EFB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2F0C21-5EE3-4BB9-B590-CE82378365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4C1ED-836D-4FBA-82F9-3E335CE1144D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9D2619-20FB-4CC1-A583-6A973F7D37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71B707-17BC-4C97-A50C-758C70FD61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C2814-27E6-40F1-B296-9523B3B86D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352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59D1C-B6D5-43B8-9079-08CAA299F0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CF7F21-7855-45FB-8D28-901FFD09F0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50B943E-07D2-4A8F-926B-A0F82546ED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3022029"/>
              </p:ext>
            </p:extLst>
          </p:nvPr>
        </p:nvGraphicFramePr>
        <p:xfrm>
          <a:off x="1003004" y="221608"/>
          <a:ext cx="10031103" cy="637035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50968">
                  <a:extLst>
                    <a:ext uri="{9D8B030D-6E8A-4147-A177-3AD203B41FA5}">
                      <a16:colId xmlns:a16="http://schemas.microsoft.com/office/drawing/2014/main" val="2822741549"/>
                    </a:ext>
                  </a:extLst>
                </a:gridCol>
                <a:gridCol w="2894126">
                  <a:extLst>
                    <a:ext uri="{9D8B030D-6E8A-4147-A177-3AD203B41FA5}">
                      <a16:colId xmlns:a16="http://schemas.microsoft.com/office/drawing/2014/main" val="612430203"/>
                    </a:ext>
                  </a:extLst>
                </a:gridCol>
                <a:gridCol w="5486009">
                  <a:extLst>
                    <a:ext uri="{9D8B030D-6E8A-4147-A177-3AD203B41FA5}">
                      <a16:colId xmlns:a16="http://schemas.microsoft.com/office/drawing/2014/main" val="3802622181"/>
                    </a:ext>
                  </a:extLst>
                </a:gridCol>
              </a:tblGrid>
              <a:tr h="560372">
                <a:tc>
                  <a:txBody>
                    <a:bodyPr/>
                    <a:lstStyle/>
                    <a:p>
                      <a:pPr algn="ctr"/>
                      <a:endParaRPr lang="en-US" sz="3000" b="1" dirty="0">
                        <a:solidFill>
                          <a:schemeClr val="tx1"/>
                        </a:solidFill>
                        <a:latin typeface="Twinkl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winkl" pitchFamily="2" charset="77"/>
                        </a:rPr>
                        <a:t>Term 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3000" b="1" dirty="0">
                        <a:solidFill>
                          <a:schemeClr val="tx1"/>
                        </a:solidFill>
                        <a:latin typeface="Twinkl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8689503"/>
                  </a:ext>
                </a:extLst>
              </a:tr>
              <a:tr h="665517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Twinkl" pitchFamily="2" charset="77"/>
                        </a:rPr>
                        <a:t>Topic/Theme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dirty="0">
                          <a:latin typeface="Twinkl" pitchFamily="2" charset="77"/>
                        </a:rPr>
                        <a:t>Science – Microhabitats, Geography – Oceans, DT – Wheels and Axels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7904120"/>
                  </a:ext>
                </a:extLst>
              </a:tr>
              <a:tr h="492484">
                <a:tc rowSpan="2"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Twinkl" pitchFamily="2" charset="77"/>
                        </a:rPr>
                        <a:t>Teaching Texts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winkl" pitchFamily="2" charset="77"/>
                        </a:rPr>
                        <a:t>Non-fiction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400" baseline="0" dirty="0">
                          <a:solidFill>
                            <a:schemeClr val="tx1"/>
                          </a:solidFill>
                        </a:rPr>
                        <a:t>Classic Fairy tales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4803336"/>
                  </a:ext>
                </a:extLst>
              </a:tr>
              <a:tr h="4519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winkl" pitchFamily="2" charset="77"/>
                        </a:rPr>
                        <a:t>Fiction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Meet the Microbes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9201741"/>
                  </a:ext>
                </a:extLst>
              </a:tr>
              <a:tr h="498109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Twinkl" pitchFamily="2" charset="77"/>
                        </a:rPr>
                        <a:t>Guided Reading Texts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latin typeface="Twinkl" pitchFamily="2" charset="77"/>
                        </a:rPr>
                        <a:t>Monster Phonics</a:t>
                      </a:r>
                      <a:r>
                        <a:rPr lang="en-GB" sz="1300" baseline="0" dirty="0">
                          <a:latin typeface="Twinkl" pitchFamily="2" charset="77"/>
                        </a:rPr>
                        <a:t> Books</a:t>
                      </a:r>
                      <a:endParaRPr lang="en-GB" sz="1300" dirty="0">
                        <a:latin typeface="Twinkl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4228550"/>
                  </a:ext>
                </a:extLst>
              </a:tr>
              <a:tr h="534782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Twinkl" pitchFamily="2" charset="77"/>
                        </a:rPr>
                        <a:t>Story Time 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Twinkl" pitchFamily="2" charset="77"/>
                        </a:rPr>
                        <a:t>George’s Marvelous Medicine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8816347"/>
                  </a:ext>
                </a:extLst>
              </a:tr>
              <a:tr h="2332928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Twinkl" pitchFamily="2" charset="77"/>
                        </a:rPr>
                        <a:t>Book Corner Text</a:t>
                      </a:r>
                    </a:p>
                    <a:p>
                      <a:pPr algn="ctr"/>
                      <a:r>
                        <a:rPr lang="en-US" sz="1300" dirty="0">
                          <a:latin typeface="Twinkl" pitchFamily="2" charset="77"/>
                        </a:rPr>
                        <a:t>(including diverse and inclusive text)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US" sz="1400" dirty="0">
                        <a:latin typeface="Twinkl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9347828"/>
                  </a:ext>
                </a:extLst>
              </a:tr>
              <a:tr h="419416">
                <a:tc rowSpan="2"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Twinkl" pitchFamily="2" charset="77"/>
                        </a:rPr>
                        <a:t>Writing Genre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Twinkl" pitchFamily="2" charset="0"/>
                        </a:rPr>
                        <a:t>Non-fiction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baseline="0" dirty="0">
                          <a:solidFill>
                            <a:schemeClr val="tx1"/>
                          </a:solidFill>
                          <a:latin typeface="Twinkl" panose="02000000000000000000" pitchFamily="2" charset="0"/>
                        </a:rPr>
                        <a:t>Explanations</a:t>
                      </a:r>
                      <a:endParaRPr lang="en-US" sz="1300" dirty="0">
                        <a:latin typeface="Twinkl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7427150"/>
                  </a:ext>
                </a:extLst>
              </a:tr>
              <a:tr h="4148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Twinkl" pitchFamily="2" charset="0"/>
                        </a:rPr>
                        <a:t>Fiction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latin typeface="Twinkl" panose="02000000000000000000" pitchFamily="2" charset="0"/>
                        </a:rPr>
                        <a:t>Openings and Endings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065922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49743EE-843E-4291-B9ED-DAF32D15E547}"/>
              </a:ext>
            </a:extLst>
          </p:cNvPr>
          <p:cNvSpPr txBox="1"/>
          <p:nvPr/>
        </p:nvSpPr>
        <p:spPr>
          <a:xfrm>
            <a:off x="2764465" y="3429000"/>
            <a:ext cx="3221665" cy="2192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GB" sz="1400" dirty="0">
                <a:latin typeface="Twinkl" panose="02000000000000000000" pitchFamily="2" charset="0"/>
              </a:rPr>
              <a:t>The Rainbow Bear</a:t>
            </a:r>
          </a:p>
          <a:p>
            <a:pPr>
              <a:lnSpc>
                <a:spcPct val="200000"/>
              </a:lnSpc>
            </a:pPr>
            <a:r>
              <a:rPr lang="en-GB" sz="1400" dirty="0">
                <a:latin typeface="Twinkl" panose="02000000000000000000" pitchFamily="2" charset="0"/>
              </a:rPr>
              <a:t>Emperor of the Ice</a:t>
            </a:r>
          </a:p>
          <a:p>
            <a:pPr>
              <a:lnSpc>
                <a:spcPct val="200000"/>
              </a:lnSpc>
            </a:pPr>
            <a:r>
              <a:rPr lang="en-GB" sz="1400" dirty="0">
                <a:latin typeface="Twinkl" panose="02000000000000000000" pitchFamily="2" charset="0"/>
              </a:rPr>
              <a:t>The River that Flows Beside Me</a:t>
            </a:r>
          </a:p>
          <a:p>
            <a:pPr>
              <a:lnSpc>
                <a:spcPct val="200000"/>
              </a:lnSpc>
            </a:pPr>
            <a:r>
              <a:rPr lang="en-GB" sz="1400" dirty="0">
                <a:latin typeface="Twinkl" panose="02000000000000000000" pitchFamily="2" charset="0"/>
              </a:rPr>
              <a:t>Meet the Microbes</a:t>
            </a:r>
          </a:p>
          <a:p>
            <a:pPr>
              <a:lnSpc>
                <a:spcPct val="200000"/>
              </a:lnSpc>
            </a:pPr>
            <a:r>
              <a:rPr lang="en-GB" sz="1400" dirty="0">
                <a:latin typeface="Twinkl" panose="02000000000000000000" pitchFamily="2" charset="0"/>
              </a:rPr>
              <a:t>Big Book of the Blue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AFDB699-2C5B-47A4-8DF2-CA045CE3A0E2}"/>
              </a:ext>
            </a:extLst>
          </p:cNvPr>
          <p:cNvSpPr txBox="1"/>
          <p:nvPr/>
        </p:nvSpPr>
        <p:spPr>
          <a:xfrm>
            <a:off x="5986130" y="3429000"/>
            <a:ext cx="3423684" cy="2192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GB" sz="1400" dirty="0">
                <a:latin typeface="Twinkl" panose="02000000000000000000" pitchFamily="2" charset="0"/>
              </a:rPr>
              <a:t>Meet the Oceans</a:t>
            </a:r>
          </a:p>
          <a:p>
            <a:pPr>
              <a:lnSpc>
                <a:spcPct val="200000"/>
              </a:lnSpc>
            </a:pPr>
            <a:r>
              <a:rPr lang="en-GB" sz="1400" dirty="0">
                <a:latin typeface="Twinkl" panose="02000000000000000000" pitchFamily="2" charset="0"/>
              </a:rPr>
              <a:t>Seas and Oceans</a:t>
            </a:r>
          </a:p>
          <a:p>
            <a:pPr>
              <a:lnSpc>
                <a:spcPct val="200000"/>
              </a:lnSpc>
            </a:pPr>
            <a:r>
              <a:rPr lang="en-GB" sz="1400" dirty="0" err="1">
                <a:latin typeface="Twinkl" panose="02000000000000000000" pitchFamily="2" charset="0"/>
              </a:rPr>
              <a:t>Illumibugs</a:t>
            </a:r>
            <a:endParaRPr lang="en-GB" sz="1400" dirty="0">
              <a:latin typeface="Twinkl" panose="02000000000000000000" pitchFamily="2" charset="0"/>
            </a:endParaRPr>
          </a:p>
          <a:p>
            <a:pPr>
              <a:lnSpc>
                <a:spcPct val="200000"/>
              </a:lnSpc>
            </a:pPr>
            <a:r>
              <a:rPr lang="en-GB" sz="1400" dirty="0">
                <a:latin typeface="Twinkl" panose="02000000000000000000" pitchFamily="2" charset="0"/>
              </a:rPr>
              <a:t>The Big Book of Bugs</a:t>
            </a:r>
          </a:p>
          <a:p>
            <a:pPr>
              <a:lnSpc>
                <a:spcPct val="200000"/>
              </a:lnSpc>
            </a:pPr>
            <a:r>
              <a:rPr lang="en-GB" sz="1400" dirty="0">
                <a:latin typeface="Twinkl" panose="02000000000000000000" pitchFamily="2" charset="0"/>
              </a:rPr>
              <a:t>Wheels</a:t>
            </a:r>
          </a:p>
        </p:txBody>
      </p:sp>
    </p:spTree>
    <p:extLst>
      <p:ext uri="{BB962C8B-B14F-4D97-AF65-F5344CB8AC3E}">
        <p14:creationId xmlns:p14="http://schemas.microsoft.com/office/powerpoint/2010/main" val="13838930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896837ADAB304283645E6007E81BC9" ma:contentTypeVersion="16" ma:contentTypeDescription="Create a new document." ma:contentTypeScope="" ma:versionID="c48b14bffd2f5291bb98b917f690ada1">
  <xsd:schema xmlns:xsd="http://www.w3.org/2001/XMLSchema" xmlns:xs="http://www.w3.org/2001/XMLSchema" xmlns:p="http://schemas.microsoft.com/office/2006/metadata/properties" xmlns:ns3="39119463-758d-4866-8817-58e9782f31b9" xmlns:ns4="fb14b726-1a25-418b-abdb-b7d93411be1a" targetNamespace="http://schemas.microsoft.com/office/2006/metadata/properties" ma:root="true" ma:fieldsID="1969fe38d7053a4d6d12fc46a7aa8bc1" ns3:_="" ns4:_="">
    <xsd:import namespace="39119463-758d-4866-8817-58e9782f31b9"/>
    <xsd:import namespace="fb14b726-1a25-418b-abdb-b7d93411be1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_activity" minOccurs="0"/>
                <xsd:element ref="ns3:MediaServiceObjectDetectorVersions" minOccurs="0"/>
                <xsd:element ref="ns3:MediaLengthInSeconds" minOccurs="0"/>
                <xsd:element ref="ns3:MediaServiceSystemTags" minOccurs="0"/>
                <xsd:element ref="ns3:MediaServiceLocation" minOccurs="0"/>
                <xsd:element ref="ns3:MediaServiceSearchPropertie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119463-758d-4866-8817-58e9782f31b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ystemTags" ma:index="18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14b726-1a25-418b-abdb-b7d93411be1a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9119463-758d-4866-8817-58e9782f31b9" xsi:nil="true"/>
  </documentManagement>
</p:properties>
</file>

<file path=customXml/itemProps1.xml><?xml version="1.0" encoding="utf-8"?>
<ds:datastoreItem xmlns:ds="http://schemas.openxmlformats.org/officeDocument/2006/customXml" ds:itemID="{D9B37898-0FDE-4D44-9ACA-FC4C3D6C12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119463-758d-4866-8817-58e9782f31b9"/>
    <ds:schemaRef ds:uri="fb14b726-1a25-418b-abdb-b7d93411be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B88136C-6361-4FEA-B6F9-5F57E00703A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E9E3ECB-C4AD-4DA1-9554-3140395FB8A5}">
  <ds:schemaRefs>
    <ds:schemaRef ds:uri="http://schemas.microsoft.com/office/2006/metadata/properties"/>
    <ds:schemaRef ds:uri="http://purl.org/dc/terms/"/>
    <ds:schemaRef ds:uri="http://purl.org/dc/dcmitype/"/>
    <ds:schemaRef ds:uri="http://schemas.microsoft.com/office/2006/documentManagement/types"/>
    <ds:schemaRef ds:uri="39119463-758d-4866-8817-58e9782f31b9"/>
    <ds:schemaRef ds:uri="http://schemas.openxmlformats.org/package/2006/metadata/core-properties"/>
    <ds:schemaRef ds:uri="http://www.w3.org/XML/1998/namespace"/>
    <ds:schemaRef ds:uri="http://purl.org/dc/elements/1.1/"/>
    <ds:schemaRef ds:uri="http://schemas.microsoft.com/office/infopath/2007/PartnerControls"/>
    <ds:schemaRef ds:uri="fb14b726-1a25-418b-abdb-b7d93411be1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92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Twinkl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Chelsea Williams</dc:creator>
  <cp:lastModifiedBy>Chelsea Williams</cp:lastModifiedBy>
  <cp:revision>1</cp:revision>
  <dcterms:created xsi:type="dcterms:W3CDTF">2025-02-12T10:25:00Z</dcterms:created>
  <dcterms:modified xsi:type="dcterms:W3CDTF">2025-02-12T10:35:22Z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0x01010096896837ADAB304283645E6007E81BC9</vt:lpwstr>
  </property>
</Properties>
</file>