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50" autoAdjust="0"/>
    <p:restoredTop sz="94660"/>
  </p:normalViewPr>
  <p:slideViewPr>
    <p:cSldViewPr snapToGrid="0">
      <p:cViewPr>
        <p:scale>
          <a:sx n="60" d="100"/>
          <a:sy n="60" d="100"/>
        </p:scale>
        <p:origin x="13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Williams" userId="04140320-40cb-4fdd-9412-072a93e03670" providerId="ADAL" clId="{BAD9F0DF-98C2-4732-B2E2-D09F2190140D}"/>
    <pc:docChg chg="undo redo custSel modSld">
      <pc:chgData name="Chelsea Williams" userId="04140320-40cb-4fdd-9412-072a93e03670" providerId="ADAL" clId="{BAD9F0DF-98C2-4732-B2E2-D09F2190140D}" dt="2025-02-12T10:35:19.841" v="430" actId="1076"/>
      <pc:docMkLst>
        <pc:docMk/>
      </pc:docMkLst>
      <pc:sldChg chg="addSp delSp modSp">
        <pc:chgData name="Chelsea Williams" userId="04140320-40cb-4fdd-9412-072a93e03670" providerId="ADAL" clId="{BAD9F0DF-98C2-4732-B2E2-D09F2190140D}" dt="2025-02-12T10:35:19.841" v="430" actId="1076"/>
        <pc:sldMkLst>
          <pc:docMk/>
          <pc:sldMk cId="1383893020" sldId="256"/>
        </pc:sldMkLst>
        <pc:spChg chg="del">
          <ac:chgData name="Chelsea Williams" userId="04140320-40cb-4fdd-9412-072a93e03670" providerId="ADAL" clId="{BAD9F0DF-98C2-4732-B2E2-D09F2190140D}" dt="2025-02-12T10:26:21.383" v="84"/>
          <ac:spMkLst>
            <pc:docMk/>
            <pc:sldMk cId="1383893020" sldId="256"/>
            <ac:spMk id="5" creationId="{BBCF146C-39BC-42B6-A129-7F4BBC727082}"/>
          </ac:spMkLst>
        </pc:spChg>
        <pc:spChg chg="add mod">
          <ac:chgData name="Chelsea Williams" userId="04140320-40cb-4fdd-9412-072a93e03670" providerId="ADAL" clId="{BAD9F0DF-98C2-4732-B2E2-D09F2190140D}" dt="2025-02-12T10:35:10.089" v="428" actId="1076"/>
          <ac:spMkLst>
            <pc:docMk/>
            <pc:sldMk cId="1383893020" sldId="256"/>
            <ac:spMk id="6" creationId="{A49743EE-843E-4291-B9ED-DAF32D15E547}"/>
          </ac:spMkLst>
        </pc:spChg>
        <pc:spChg chg="add mod">
          <ac:chgData name="Chelsea Williams" userId="04140320-40cb-4fdd-9412-072a93e03670" providerId="ADAL" clId="{BAD9F0DF-98C2-4732-B2E2-D09F2190140D}" dt="2025-02-12T10:35:19.841" v="430" actId="1076"/>
          <ac:spMkLst>
            <pc:docMk/>
            <pc:sldMk cId="1383893020" sldId="256"/>
            <ac:spMk id="7" creationId="{8AFDB699-2C5B-47A4-8DF2-CA045CE3A0E2}"/>
          </ac:spMkLst>
        </pc:spChg>
        <pc:graphicFrameChg chg="mod modGraphic">
          <ac:chgData name="Chelsea Williams" userId="04140320-40cb-4fdd-9412-072a93e03670" providerId="ADAL" clId="{BAD9F0DF-98C2-4732-B2E2-D09F2190140D}" dt="2025-02-12T10:34:32.523" v="400" actId="20577"/>
          <ac:graphicFrameMkLst>
            <pc:docMk/>
            <pc:sldMk cId="1383893020" sldId="256"/>
            <ac:graphicFrameMk id="4" creationId="{C50B943E-07D2-4A8F-926B-A0F82546ED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144E-4FCF-4187-89CC-0D97698C2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76E66-026F-475C-B6F2-707FEB548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1E7D5-F654-4FA6-8581-EF0244A0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3D555-0FE8-4B6A-B066-8E9CBE45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AFB51-2B3A-4AFA-949A-5C591BEF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8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D053-73B5-4636-8AAC-8D8112E8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6F08F-2C9A-420A-B2AF-CD0551D59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58A6-9408-48EC-8797-3AD8113E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E94EF-C91A-4A54-BF1C-23A1A0C1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59E60-42D1-4786-A141-6E13AA1C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0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C7F29-7E1A-4D1D-87B3-A007B878B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5C89E-B895-4D55-A049-E4D485797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C35F3-91AF-4815-9244-55B86F01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CE65-6EE4-464A-9E23-96BAF480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9329-D35A-4C09-8998-A05E4EA7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F92A-F0AA-47C0-9808-61D3E6A5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E601-BEBE-41E8-9630-7DE264CC1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6C50-377A-47C6-B92D-DB9BB7FC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E2A3B-40B8-4C53-801E-0779AAD9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F315F-DBAA-40D7-B70E-85F2BD5B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1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5BEF-6F92-4F40-82F2-1CB6E0F8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F6C5B-1A81-487F-BD72-545937D9A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12CBE-0BB9-4DA9-8987-4A603573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54D11-58B2-4962-95D1-F19CE688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5F2A-D8F3-4788-9B94-5CD5A43C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7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C0F8-EB30-445A-A876-7D2D0B4F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5029-39F0-4622-AB89-0D93B87AB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DAC08-5323-4BBF-83B3-2DF223AA4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2E287-B5C6-4E4C-9594-BE95C6E0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CEF20-9CD8-4561-808D-A470F533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AAB29-D140-426E-9955-6178E8E9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6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7BCA-CD0E-4676-BC86-41D62F0D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FB5F2-446A-4796-8CF9-EB451B655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C075B-985D-4523-A3DA-A12BDF6F8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B9584-B90F-4A73-8B41-13285E704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E9C1E-9392-410D-8D79-6D5BD04ED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27AF9B-6AC3-4C39-9A8B-1EC1A08A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43DD6-56A5-45C7-81C5-349BFD55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81199-8816-4AF5-88F7-67715D88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CF27-B49E-42C0-8137-2705D01F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196C2-7D28-4143-AD78-03654177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B2CDB-4B9B-4168-A901-D6E5BF87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D05-F923-4BA2-A590-20D494D4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0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2518E-8086-47C9-BCEA-43CDE68A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F5F9E-7523-426F-B0A3-027F5CA8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CD9B7-B2B9-49E9-9FE7-5B38EB89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0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AA1C-1978-49FB-A4E3-AC01F743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542A5-C2C4-41C9-9B3F-D4DE7C240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07326-37C2-421A-83A9-CFC186BE8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4466D-4287-4E57-BBE4-539EB110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1913F-6EF2-4064-996D-993600BC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7870C-D365-4678-B01D-D68596E6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4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08989-F752-49DC-B60F-EF796F4C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4EF33-C928-4F22-A00A-73E8F5964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6C8F-4B6E-430E-A10F-4E9DF8435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2962F-8CFB-4649-B557-5B301DB2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9578E-7A8E-497E-A809-9DA18D8F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0398E-AA6F-4F70-9076-E3583758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7BCAC-E920-4CE8-97C6-D93E433F3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696DF-40A1-47CF-8702-C873A61EF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F0C21-5EE3-4BB9-B590-CE8237836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C1ED-836D-4FBA-82F9-3E335CE1144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619-20FB-4CC1-A583-6A973F7D3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B707-17BC-4C97-A50C-758C70FD6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2814-27E6-40F1-B296-9523B3B86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9D1C-B6D5-43B8-9079-08CAA299F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F7F21-7855-45FB-8D28-901FFD09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0B943E-07D2-4A8F-926B-A0F82546E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22029"/>
              </p:ext>
            </p:extLst>
          </p:nvPr>
        </p:nvGraphicFramePr>
        <p:xfrm>
          <a:off x="1003004" y="221608"/>
          <a:ext cx="10031103" cy="63703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0968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2894126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5486009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</a:tblGrid>
              <a:tr h="560372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Term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66551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Topic/Theme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winkl" pitchFamily="2" charset="77"/>
                        </a:rPr>
                        <a:t>Science – Microhabitats, Geography – Oceans, DT – Wheels and Axels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4924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Classic Fairy tales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451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Meet the Microbes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49810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Guided Reading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77"/>
                        </a:rPr>
                        <a:t>Monster Phonics</a:t>
                      </a:r>
                      <a:r>
                        <a:rPr lang="en-GB" sz="1300" baseline="0" dirty="0">
                          <a:latin typeface="Twinkl" pitchFamily="2" charset="77"/>
                        </a:rPr>
                        <a:t> Books</a:t>
                      </a:r>
                      <a:endParaRPr lang="en-GB" sz="13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3478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George’s Marvelous Medicine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233292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4194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Explanations</a:t>
                      </a:r>
                      <a:endParaRPr lang="en-US" sz="1300" dirty="0">
                        <a:latin typeface="Twinkl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414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Openings and Endings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9743EE-843E-4291-B9ED-DAF32D15E547}"/>
              </a:ext>
            </a:extLst>
          </p:cNvPr>
          <p:cNvSpPr txBox="1"/>
          <p:nvPr/>
        </p:nvSpPr>
        <p:spPr>
          <a:xfrm>
            <a:off x="2764465" y="3429000"/>
            <a:ext cx="3221665" cy="2192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The Rainbow Bear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Emperor of the Ice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The River that Flows Beside Me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Meet the Microbes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Big Book of the Blue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DB699-2C5B-47A4-8DF2-CA045CE3A0E2}"/>
              </a:ext>
            </a:extLst>
          </p:cNvPr>
          <p:cNvSpPr txBox="1"/>
          <p:nvPr/>
        </p:nvSpPr>
        <p:spPr>
          <a:xfrm>
            <a:off x="5986130" y="3429000"/>
            <a:ext cx="3423684" cy="2192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Meet the Oceans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Seas and Oceans</a:t>
            </a:r>
          </a:p>
          <a:p>
            <a:pPr>
              <a:lnSpc>
                <a:spcPct val="200000"/>
              </a:lnSpc>
            </a:pPr>
            <a:r>
              <a:rPr lang="en-GB" sz="1400" dirty="0" err="1">
                <a:latin typeface="Twinkl" panose="02000000000000000000" pitchFamily="2" charset="0"/>
              </a:rPr>
              <a:t>Illumibugs</a:t>
            </a:r>
            <a:endParaRPr lang="en-GB" sz="1400" dirty="0">
              <a:latin typeface="Twinkl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The Big Book of Bugs</a:t>
            </a:r>
          </a:p>
          <a:p>
            <a:pPr>
              <a:lnSpc>
                <a:spcPct val="200000"/>
              </a:lnSpc>
            </a:pPr>
            <a:r>
              <a:rPr lang="en-GB" sz="1400" dirty="0">
                <a:latin typeface="Twinkl" panose="02000000000000000000" pitchFamily="2" charset="0"/>
              </a:rPr>
              <a:t>Wheels</a:t>
            </a:r>
          </a:p>
        </p:txBody>
      </p:sp>
    </p:spTree>
    <p:extLst>
      <p:ext uri="{BB962C8B-B14F-4D97-AF65-F5344CB8AC3E}">
        <p14:creationId xmlns:p14="http://schemas.microsoft.com/office/powerpoint/2010/main" val="138389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896837ADAB304283645E6007E81BC9" ma:contentTypeVersion="16" ma:contentTypeDescription="Create a new document." ma:contentTypeScope="" ma:versionID="c48b14bffd2f5291bb98b917f690ada1">
  <xsd:schema xmlns:xsd="http://www.w3.org/2001/XMLSchema" xmlns:xs="http://www.w3.org/2001/XMLSchema" xmlns:p="http://schemas.microsoft.com/office/2006/metadata/properties" xmlns:ns3="39119463-758d-4866-8817-58e9782f31b9" xmlns:ns4="fb14b726-1a25-418b-abdb-b7d93411be1a" targetNamespace="http://schemas.microsoft.com/office/2006/metadata/properties" ma:root="true" ma:fieldsID="1969fe38d7053a4d6d12fc46a7aa8bc1" ns3:_="" ns4:_="">
    <xsd:import namespace="39119463-758d-4866-8817-58e9782f31b9"/>
    <xsd:import namespace="fb14b726-1a25-418b-abdb-b7d93411be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Location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19463-758d-4866-8817-58e9782f3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4b726-1a25-418b-abdb-b7d93411be1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119463-758d-4866-8817-58e9782f31b9" xsi:nil="true"/>
  </documentManagement>
</p:properties>
</file>

<file path=customXml/itemProps1.xml><?xml version="1.0" encoding="utf-8"?>
<ds:datastoreItem xmlns:ds="http://schemas.openxmlformats.org/officeDocument/2006/customXml" ds:itemID="{D9B37898-0FDE-4D44-9ACA-FC4C3D6C1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19463-758d-4866-8817-58e9782f31b9"/>
    <ds:schemaRef ds:uri="fb14b726-1a25-418b-abdb-b7d93411b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88136C-6361-4FEA-B6F9-5F57E0070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E3ECB-C4AD-4DA1-9554-3140395FB8A5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39119463-758d-4866-8817-58e9782f31b9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fb14b726-1a25-418b-abdb-b7d93411be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Williams</dc:creator>
  <cp:lastModifiedBy>Chelsea Williams</cp:lastModifiedBy>
  <cp:revision>1</cp:revision>
  <dcterms:created xsi:type="dcterms:W3CDTF">2025-02-12T10:25:00Z</dcterms:created>
  <dcterms:modified xsi:type="dcterms:W3CDTF">2025-02-12T10:35:22Z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0x01010096896837ADAB304283645E6007E81BC9</vt:lpwstr>
  </property>
</Properties>
</file>