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lsea Williams" userId="04140320-40cb-4fdd-9412-072a93e03670" providerId="ADAL" clId="{72E09295-E495-4263-9136-CD5147C95C07}"/>
    <pc:docChg chg="custSel modSld">
      <pc:chgData name="Chelsea Williams" userId="04140320-40cb-4fdd-9412-072a93e03670" providerId="ADAL" clId="{72E09295-E495-4263-9136-CD5147C95C07}" dt="2024-11-04T20:24:10.884" v="302" actId="1038"/>
      <pc:docMkLst>
        <pc:docMk/>
      </pc:docMkLst>
      <pc:sldChg chg="addSp delSp modSp">
        <pc:chgData name="Chelsea Williams" userId="04140320-40cb-4fdd-9412-072a93e03670" providerId="ADAL" clId="{72E09295-E495-4263-9136-CD5147C95C07}" dt="2024-11-04T20:24:10.884" v="302" actId="1038"/>
        <pc:sldMkLst>
          <pc:docMk/>
          <pc:sldMk cId="990742880" sldId="256"/>
        </pc:sldMkLst>
        <pc:spChg chg="add mod">
          <ac:chgData name="Chelsea Williams" userId="04140320-40cb-4fdd-9412-072a93e03670" providerId="ADAL" clId="{72E09295-E495-4263-9136-CD5147C95C07}" dt="2024-11-04T20:24:10.884" v="302" actId="1038"/>
          <ac:spMkLst>
            <pc:docMk/>
            <pc:sldMk cId="990742880" sldId="256"/>
            <ac:spMk id="2" creationId="{0213D583-B659-4A29-B284-EE8B603F578A}"/>
          </ac:spMkLst>
        </pc:spChg>
        <pc:spChg chg="del">
          <ac:chgData name="Chelsea Williams" userId="04140320-40cb-4fdd-9412-072a93e03670" providerId="ADAL" clId="{72E09295-E495-4263-9136-CD5147C95C07}" dt="2024-11-04T20:24:05.423" v="273" actId="478"/>
          <ac:spMkLst>
            <pc:docMk/>
            <pc:sldMk cId="990742880" sldId="256"/>
            <ac:spMk id="5" creationId="{06BAAD48-1AB8-41FF-A9FC-60D7BD578D8B}"/>
          </ac:spMkLst>
        </pc:spChg>
        <pc:graphicFrameChg chg="mod modGraphic">
          <ac:chgData name="Chelsea Williams" userId="04140320-40cb-4fdd-9412-072a93e03670" providerId="ADAL" clId="{72E09295-E495-4263-9136-CD5147C95C07}" dt="2024-11-04T20:24:10.884" v="302" actId="1038"/>
          <ac:graphicFrameMkLst>
            <pc:docMk/>
            <pc:sldMk cId="990742880" sldId="256"/>
            <ac:graphicFrameMk id="4" creationId="{8A84B059-5EBF-45DB-BE9A-0D22989637FB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FC98D-F1F7-4EE2-AB4E-74EB46139E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D5032A-9770-4A8D-A6B0-BA2D00542C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FDCBA2-034A-4594-9A91-46BC4C5E9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CD0C6-429E-469E-80FA-4518A3F9CBDD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62DFD9-BF8E-4D40-B983-C599D3940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BE629-378E-43B8-AA74-DD9E0E0C1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E755A-0222-42BC-AC01-D06516FDB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1199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FA9270-4A4C-406F-9F9E-C9C27930A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CFBA55-7546-42E2-8AE3-CB29F7E6C6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0ACA4A-D6BC-489D-8E65-022D1ADFB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CD0C6-429E-469E-80FA-4518A3F9CBDD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9A9EDE-5754-43EF-B995-8D38E1E5B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09406-73B6-4581-B7F0-7B1448B68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E755A-0222-42BC-AC01-D06516FDB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277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3CC2F4-1D28-413C-9AA1-9A6D7CB9BD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E26660-21CA-4E24-A907-64EB269FB0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4F303-F492-4908-93A8-0E8FE1DEA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CD0C6-429E-469E-80FA-4518A3F9CBDD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6CB3B-26A1-4708-9670-E895E209B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FA0A33-676B-4462-835B-2933BD074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E755A-0222-42BC-AC01-D06516FDB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851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848DE-602A-460A-84E2-B1F1B68EC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E61D0F-E71E-4D52-BA9D-B65C35CAD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D46D04-AB6E-4D7D-A185-8DCF810F2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CD0C6-429E-469E-80FA-4518A3F9CBDD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40A342-845F-411E-B9FB-FFCB88027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4C8A06-05A4-42A0-BF7C-6B93CBE3F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E755A-0222-42BC-AC01-D06516FDB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8845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4268C-EF70-4151-AA91-86B8D40C4D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C38670-71BF-4FF8-ACC7-BB710685DC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705846-2B2C-42E4-B791-6725216C3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CD0C6-429E-469E-80FA-4518A3F9CBDD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103A62-3754-4F84-BE80-9AFEABBE28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36DA21-62C8-44EA-8E79-C9F2A1376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E755A-0222-42BC-AC01-D06516FDB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309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C99126-B7CF-4FB2-B0BC-BED8D603D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E482A-E0F2-4580-B5C9-9DF8E23E1A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235EDE-1010-4D67-AB38-3EB7C2F125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FCCB6A-D5DD-4328-BD6E-0987F4093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CD0C6-429E-469E-80FA-4518A3F9CBDD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3491DE-C2F5-42BB-ABE1-A0FC6A74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E93CB5-EA1D-4DF4-884E-27C8ACDB4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E755A-0222-42BC-AC01-D06516FDB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696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6218D5-0ADD-4197-A1CC-0A97D7143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89AC15-80D1-4E3D-8DC9-88C887A876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4F179C-D31B-4EA3-9503-D70F3EED68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2EA299-56E9-4697-B308-2B318787D4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8A2EF2-2FB9-4D98-ABC2-B0A3D0D6A8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BB8DEE-6D7B-4B0A-9DE3-1D3696027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CD0C6-429E-469E-80FA-4518A3F9CBDD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263CFFC-5504-4508-B336-41C2CDF3F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3F2361-E811-430E-81B2-1434EA04C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E755A-0222-42BC-AC01-D06516FDB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60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21CBA-0A6C-4F1F-9366-30343B8DA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C0EAD9-37F2-4606-BDBD-B362DE844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CD0C6-429E-469E-80FA-4518A3F9CBDD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129A1A-B504-4FB9-95C3-E21142269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EAEBC8-7713-4544-B985-6BD0793EE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E755A-0222-42BC-AC01-D06516FDB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1209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3CB618-2254-4484-9705-D3E45F4B9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CD0C6-429E-469E-80FA-4518A3F9CBDD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4B16E5-C86A-4C36-80BA-F24576FAE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E587A-1753-4296-BD73-054A5DED00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E755A-0222-42BC-AC01-D06516FDB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970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B3DFE-0D65-49A3-9D1C-25F1E19AC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008FA-9A70-46A4-B9E3-A57C108301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959B04-0843-45A6-AB1A-0F79BE8F81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21281-67E1-4F55-9546-005B2E984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CD0C6-429E-469E-80FA-4518A3F9CBDD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CF4948-4FBD-43D5-95F5-C41C34972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21FE22-F9C3-46CC-A4A3-7399F45EB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E755A-0222-42BC-AC01-D06516FDB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7952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16D69-9E35-42CF-98DB-34573A660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B6EB9A-E3A2-4923-88A4-1B42C877B1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2F335D-2FFA-4EA6-B37B-89923AF7AB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7DDFB0-E462-4C96-8157-665976690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CD0C6-429E-469E-80FA-4518A3F9CBDD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CB29E7-17E6-4F68-B8F6-AB4666396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FE1DF8-E27A-4D38-9C84-54A4847D3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E755A-0222-42BC-AC01-D06516FDB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256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A40E8B-E399-440D-BB4F-3874B2F27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C8E77C-35DF-4568-B891-7DF04088BF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D6C0DA-1410-4CA8-9611-4D3CB93608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CD0C6-429E-469E-80FA-4518A3F9CBDD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A13E3A-FE03-4E62-828E-FB790CA402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B3A7FA-642D-4B68-8731-5065DAB3D2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E755A-0222-42BC-AC01-D06516FDBC9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876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A84B059-5EBF-45DB-BE9A-0D22989637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315026"/>
              </p:ext>
            </p:extLst>
          </p:nvPr>
        </p:nvGraphicFramePr>
        <p:xfrm>
          <a:off x="1003004" y="221608"/>
          <a:ext cx="10031103" cy="637035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650968">
                  <a:extLst>
                    <a:ext uri="{9D8B030D-6E8A-4147-A177-3AD203B41FA5}">
                      <a16:colId xmlns:a16="http://schemas.microsoft.com/office/drawing/2014/main" val="2822741549"/>
                    </a:ext>
                  </a:extLst>
                </a:gridCol>
                <a:gridCol w="2894126">
                  <a:extLst>
                    <a:ext uri="{9D8B030D-6E8A-4147-A177-3AD203B41FA5}">
                      <a16:colId xmlns:a16="http://schemas.microsoft.com/office/drawing/2014/main" val="612430203"/>
                    </a:ext>
                  </a:extLst>
                </a:gridCol>
                <a:gridCol w="5486009">
                  <a:extLst>
                    <a:ext uri="{9D8B030D-6E8A-4147-A177-3AD203B41FA5}">
                      <a16:colId xmlns:a16="http://schemas.microsoft.com/office/drawing/2014/main" val="3802622181"/>
                    </a:ext>
                  </a:extLst>
                </a:gridCol>
              </a:tblGrid>
              <a:tr h="560372">
                <a:tc>
                  <a:txBody>
                    <a:bodyPr/>
                    <a:lstStyle/>
                    <a:p>
                      <a:pPr algn="ctr"/>
                      <a:endParaRPr lang="en-US" sz="3000" b="1" dirty="0">
                        <a:solidFill>
                          <a:schemeClr val="tx1"/>
                        </a:solidFill>
                        <a:latin typeface="Twinkl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Twinkl" pitchFamily="2" charset="77"/>
                        </a:rPr>
                        <a:t>Term 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3000" b="1" dirty="0">
                        <a:solidFill>
                          <a:schemeClr val="tx1"/>
                        </a:solidFill>
                        <a:latin typeface="Twinkl" pitchFamily="2" charset="77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8689503"/>
                  </a:ext>
                </a:extLst>
              </a:tr>
              <a:tr h="665517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Twinkl" pitchFamily="2" charset="77"/>
                        </a:rPr>
                        <a:t>Topic/Theme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dirty="0">
                          <a:latin typeface="Twinkl" pitchFamily="2" charset="77"/>
                        </a:rPr>
                        <a:t>Continents </a:t>
                      </a: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1400" dirty="0">
                          <a:latin typeface="Twinkl" pitchFamily="2" charset="77"/>
                        </a:rPr>
                        <a:t>Materials – use of everyday materials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7904120"/>
                  </a:ext>
                </a:extLst>
              </a:tr>
              <a:tr h="492484">
                <a:tc rowSpan="2"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Twinkl" pitchFamily="2" charset="77"/>
                        </a:rPr>
                        <a:t>Teaching Texts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winkl" pitchFamily="2" charset="77"/>
                        </a:rPr>
                        <a:t>Non-fiction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GB" sz="1400" baseline="0" dirty="0">
                          <a:solidFill>
                            <a:schemeClr val="tx1"/>
                          </a:solidFill>
                        </a:rPr>
                        <a:t>Big Picture Atlas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4803336"/>
                  </a:ext>
                </a:extLst>
              </a:tr>
              <a:tr h="4519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Twinkl" pitchFamily="2" charset="77"/>
                        </a:rPr>
                        <a:t>Fiction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Not Quite Narwhal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9201741"/>
                  </a:ext>
                </a:extLst>
              </a:tr>
              <a:tr h="498109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Twinkl" pitchFamily="2" charset="77"/>
                        </a:rPr>
                        <a:t>Guided Reading Texts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latin typeface="Twinkl" pitchFamily="2" charset="77"/>
                        </a:rPr>
                        <a:t>Monster Phonics</a:t>
                      </a:r>
                      <a:r>
                        <a:rPr lang="en-GB" sz="1300" baseline="0" dirty="0">
                          <a:latin typeface="Twinkl" pitchFamily="2" charset="77"/>
                        </a:rPr>
                        <a:t> Books</a:t>
                      </a:r>
                      <a:endParaRPr lang="en-GB" sz="1300" dirty="0">
                        <a:latin typeface="Twinkl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4228550"/>
                  </a:ext>
                </a:extLst>
              </a:tr>
              <a:tr h="534782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Twinkl" pitchFamily="2" charset="77"/>
                        </a:rPr>
                        <a:t>Story Time 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latin typeface="Twinkl" pitchFamily="2" charset="77"/>
                        </a:rPr>
                        <a:t>The Hedgehog</a:t>
                      </a:r>
                      <a:endParaRPr lang="en-US" sz="1300" dirty="0">
                        <a:latin typeface="Twinkl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78816347"/>
                  </a:ext>
                </a:extLst>
              </a:tr>
              <a:tr h="2332928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Twinkl" pitchFamily="2" charset="77"/>
                        </a:rPr>
                        <a:t>Book Corner Text</a:t>
                      </a:r>
                    </a:p>
                    <a:p>
                      <a:pPr algn="ctr"/>
                      <a:r>
                        <a:rPr lang="en-US" sz="1300" dirty="0">
                          <a:latin typeface="Twinkl" pitchFamily="2" charset="77"/>
                        </a:rPr>
                        <a:t>(including diverse and inclusive text)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US" sz="1400" dirty="0">
                        <a:latin typeface="Twinkl" pitchFamily="2" charset="77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9347828"/>
                  </a:ext>
                </a:extLst>
              </a:tr>
              <a:tr h="419416">
                <a:tc rowSpan="2"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Twinkl" pitchFamily="2" charset="77"/>
                        </a:rPr>
                        <a:t>Writing Genre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Twinkl" pitchFamily="2" charset="0"/>
                        </a:rPr>
                        <a:t>Non-fiction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latin typeface="Twinkl" pitchFamily="2" charset="0"/>
                        </a:rPr>
                        <a:t>Persuasive Letter</a:t>
                      </a:r>
                      <a:endParaRPr lang="en-US" sz="1300" dirty="0">
                        <a:latin typeface="Twinkl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7427150"/>
                  </a:ext>
                </a:extLst>
              </a:tr>
              <a:tr h="4148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Twinkl" pitchFamily="2" charset="0"/>
                        </a:rPr>
                        <a:t>Fiction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300" dirty="0">
                          <a:latin typeface="Twinkl" pitchFamily="2" charset="0"/>
                        </a:rPr>
                        <a:t>Settings</a:t>
                      </a:r>
                      <a:endParaRPr lang="en-US" sz="1300" dirty="0">
                        <a:latin typeface="Twinkl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065922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0213D583-B659-4A29-B284-EE8B603F578A}"/>
              </a:ext>
            </a:extLst>
          </p:cNvPr>
          <p:cNvSpPr txBox="1"/>
          <p:nvPr/>
        </p:nvSpPr>
        <p:spPr>
          <a:xfrm>
            <a:off x="2752629" y="3563331"/>
            <a:ext cx="8243378" cy="2003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GB" sz="1400" dirty="0">
                <a:latin typeface="Twinkl" panose="02000000000000000000" pitchFamily="2" charset="0"/>
              </a:rPr>
              <a:t>Antarctica 				What’s on your plate?		</a:t>
            </a:r>
          </a:p>
          <a:p>
            <a:pPr>
              <a:lnSpc>
                <a:spcPct val="150000"/>
              </a:lnSpc>
            </a:pPr>
            <a:r>
              <a:rPr lang="en-GB" sz="1400" dirty="0">
                <a:latin typeface="Twinkl" panose="02000000000000000000" pitchFamily="2" charset="0"/>
              </a:rPr>
              <a:t>Great Women Saved the Planet		What A Waste</a:t>
            </a:r>
          </a:p>
          <a:p>
            <a:pPr>
              <a:lnSpc>
                <a:spcPct val="150000"/>
              </a:lnSpc>
            </a:pPr>
            <a:r>
              <a:rPr lang="en-GB" sz="1400" dirty="0">
                <a:latin typeface="Twinkl" panose="02000000000000000000" pitchFamily="2" charset="0"/>
              </a:rPr>
              <a:t>One Plastic Bag			The Couch Potato</a:t>
            </a:r>
          </a:p>
          <a:p>
            <a:pPr>
              <a:lnSpc>
                <a:spcPct val="150000"/>
              </a:lnSpc>
            </a:pPr>
            <a:r>
              <a:rPr lang="en-GB" sz="1400" dirty="0">
                <a:latin typeface="Twinkl" panose="02000000000000000000" pitchFamily="2" charset="0"/>
              </a:rPr>
              <a:t>Grandad’s Island			Emperor of The Ice</a:t>
            </a:r>
          </a:p>
          <a:p>
            <a:pPr>
              <a:lnSpc>
                <a:spcPct val="150000"/>
              </a:lnSpc>
            </a:pPr>
            <a:r>
              <a:rPr lang="en-GB" sz="1400" dirty="0">
                <a:latin typeface="Twinkl" panose="02000000000000000000" pitchFamily="2" charset="0"/>
              </a:rPr>
              <a:t>Would You Rather?</a:t>
            </a:r>
          </a:p>
          <a:p>
            <a:pPr>
              <a:lnSpc>
                <a:spcPct val="150000"/>
              </a:lnSpc>
            </a:pPr>
            <a:r>
              <a:rPr lang="en-GB" sz="1400" dirty="0">
                <a:latin typeface="Twinkl" panose="02000000000000000000" pitchFamily="2" charset="0"/>
              </a:rPr>
              <a:t>Eyebrows of Doom</a:t>
            </a:r>
          </a:p>
        </p:txBody>
      </p:sp>
    </p:spTree>
    <p:extLst>
      <p:ext uri="{BB962C8B-B14F-4D97-AF65-F5344CB8AC3E}">
        <p14:creationId xmlns:p14="http://schemas.microsoft.com/office/powerpoint/2010/main" val="990742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39119463-758d-4866-8817-58e9782f31b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6896837ADAB304283645E6007E81BC9" ma:contentTypeVersion="16" ma:contentTypeDescription="Create a new document." ma:contentTypeScope="" ma:versionID="c48b14bffd2f5291bb98b917f690ada1">
  <xsd:schema xmlns:xsd="http://www.w3.org/2001/XMLSchema" xmlns:xs="http://www.w3.org/2001/XMLSchema" xmlns:p="http://schemas.microsoft.com/office/2006/metadata/properties" xmlns:ns3="39119463-758d-4866-8817-58e9782f31b9" xmlns:ns4="fb14b726-1a25-418b-abdb-b7d93411be1a" targetNamespace="http://schemas.microsoft.com/office/2006/metadata/properties" ma:root="true" ma:fieldsID="1969fe38d7053a4d6d12fc46a7aa8bc1" ns3:_="" ns4:_="">
    <xsd:import namespace="39119463-758d-4866-8817-58e9782f31b9"/>
    <xsd:import namespace="fb14b726-1a25-418b-abdb-b7d93411be1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_activity" minOccurs="0"/>
                <xsd:element ref="ns3:MediaServiceObjectDetectorVersions" minOccurs="0"/>
                <xsd:element ref="ns3:MediaLengthInSeconds" minOccurs="0"/>
                <xsd:element ref="ns3:MediaServiceSystemTags" minOccurs="0"/>
                <xsd:element ref="ns3:MediaServiceLocation" minOccurs="0"/>
                <xsd:element ref="ns3:MediaServiceSearchPropertie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119463-758d-4866-8817-58e9782f31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ystemTags" ma:index="18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14b726-1a25-418b-abdb-b7d93411be1a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F0A463B-AFFD-446B-9F95-30BE416AC730}">
  <ds:schemaRefs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terms/"/>
    <ds:schemaRef ds:uri="39119463-758d-4866-8817-58e9782f31b9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fb14b726-1a25-418b-abdb-b7d93411be1a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24D8334-1DA5-410C-82E7-FB55EA282B1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2409341-6029-4B6C-A97E-67AA868245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119463-758d-4866-8817-58e9782f31b9"/>
    <ds:schemaRef ds:uri="fb14b726-1a25-418b-abdb-b7d93411be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97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Twinkl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Chelsea Williams</dc:creator>
  <cp:lastModifiedBy>Chelsea Williams</cp:lastModifiedBy>
  <cp:revision>1</cp:revision>
  <dcterms:created xsi:type="dcterms:W3CDTF">2024-10-22T19:28:18Z</dcterms:created>
  <dcterms:modified xsi:type="dcterms:W3CDTF">2024-11-04T20:24:14Z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0x01010096896837ADAB304283645E6007E81BC9</vt:lpwstr>
  </property>
</Properties>
</file>