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90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96B0A-A90D-4A67-AF27-139018656A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2A6463-20FE-43F4-8A1B-3E1C9F4B9D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C741D7-E192-4FAA-90F2-DA90DFDB0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2B515-33FB-4916-9F53-215546F8E964}" type="datetimeFigureOut">
              <a:rPr lang="en-GB" smtClean="0"/>
              <a:t>01/01/2026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6B960-C9A5-4501-90AD-90253F866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0F749-6BD0-4A0B-A579-FDB4B58DC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D9869-643B-4AC6-8C95-CDC7286134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1202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D295D-B508-48C9-A4B8-E52F8814E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E3B58B-B8B4-42DF-8B44-3D49BB7870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B40420-E4AB-4304-874E-70A5F0F39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2B515-33FB-4916-9F53-215546F8E964}" type="datetimeFigureOut">
              <a:rPr lang="en-GB" smtClean="0"/>
              <a:t>01/01/2026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B5443E-DD65-4E3C-A6AB-FC23C3D81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03DC84-B631-45A9-BE5A-436067605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D9869-643B-4AC6-8C95-CDC7286134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083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1A80033-289F-4F71-8D58-DAEADE219A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4AA8ED-7F1F-4589-9F67-E181F88A13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F07634-A5CF-4ADF-B68A-93599C2D8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2B515-33FB-4916-9F53-215546F8E964}" type="datetimeFigureOut">
              <a:rPr lang="en-GB" smtClean="0"/>
              <a:t>01/01/2026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8B1F0D-E8A3-4010-8610-979C97BDD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4276F9-261C-48E3-B058-2AD50E89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D9869-643B-4AC6-8C95-CDC7286134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9324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DB00E-B99F-4CB1-8ADF-FF89117D6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E108B6-AED1-4721-A778-88861B7614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9E1542-2EEC-45EB-A242-E433875F5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2B515-33FB-4916-9F53-215546F8E964}" type="datetimeFigureOut">
              <a:rPr lang="en-GB" smtClean="0"/>
              <a:t>01/01/2026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25562-3DE9-4BB9-BB5C-299EAAB84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C5A749-4337-42FA-89AA-107C03077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D9869-643B-4AC6-8C95-CDC7286134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2866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70A22-3753-4C32-A6E7-C5766A7C3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0566E9-CA1C-47E3-9E96-4911156B07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CE7EB3-D8B1-41D7-9332-27709F52E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2B515-33FB-4916-9F53-215546F8E964}" type="datetimeFigureOut">
              <a:rPr lang="en-GB" smtClean="0"/>
              <a:t>01/01/2026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A198E8-1081-4089-AEE1-790C201A1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D15E97-215E-48E7-A6CE-6E5089261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D9869-643B-4AC6-8C95-CDC7286134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866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AEE9A-AD1E-4827-90D3-8FC057D49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22AAAD-AF54-45D7-A95B-C0FB194ACA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3A42E6-7AED-407C-83A0-61D9D91A0D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09E413-1EF0-4BEA-945D-292811EF5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2B515-33FB-4916-9F53-215546F8E964}" type="datetimeFigureOut">
              <a:rPr lang="en-GB" smtClean="0"/>
              <a:t>01/01/2026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8164D6-3079-4E89-ABA1-E50DE7C96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A5D340-E57D-4B75-8662-28999971A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D9869-643B-4AC6-8C95-CDC7286134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0073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5033D-1E41-4961-8171-B57011156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01B037-67CD-44C7-8F72-BA40C975B6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7EDA93-4D69-49F5-81CF-7374B7990F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2212D1-05B8-44F6-9671-8CEBA51EDF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F24413-526A-4CF2-8224-3AFEDE0661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FECFC0-7F20-4D25-B381-69F76730A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2B515-33FB-4916-9F53-215546F8E964}" type="datetimeFigureOut">
              <a:rPr lang="en-GB" smtClean="0"/>
              <a:t>01/01/2026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B41F10-276D-4D1F-8DC2-2921511AE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8ED006-5F81-432E-B684-D6655C127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D9869-643B-4AC6-8C95-CDC7286134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4225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C81DA-2AE3-48A6-A276-70C0F3E77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9DDDDB-A6F8-4613-9BA4-9E054908D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2B515-33FB-4916-9F53-215546F8E964}" type="datetimeFigureOut">
              <a:rPr lang="en-GB" smtClean="0"/>
              <a:t>01/01/2026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B8251B-50BE-47E2-9FD8-C1A910C16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BE5244-F729-4B6F-AC56-E875510FA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D9869-643B-4AC6-8C95-CDC7286134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1149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57626F-36EC-4031-B2FA-42C9DAD19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2B515-33FB-4916-9F53-215546F8E964}" type="datetimeFigureOut">
              <a:rPr lang="en-GB" smtClean="0"/>
              <a:t>01/01/2026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4A8A5E-DBD3-463C-A4F3-E15877E94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41500A-BD2E-4743-80AB-DC1DF6692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D9869-643B-4AC6-8C95-CDC7286134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243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DAE05-8DE6-4994-AEC5-34ABAC883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4192D9-73CD-4E93-8460-2A69544E5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CC1773-E2A4-47C1-A924-8D61CA9E0E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8C457C-809D-489A-91B0-163718492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2B515-33FB-4916-9F53-215546F8E964}" type="datetimeFigureOut">
              <a:rPr lang="en-GB" smtClean="0"/>
              <a:t>01/01/2026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96D884-7BFC-4587-91CA-2345CAE93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598E1C-7D40-4902-8583-E71F070C6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D9869-643B-4AC6-8C95-CDC7286134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7568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0136C-D867-41AA-99DE-4A762A70A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B61A1A-8261-42AF-B323-4B06353530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175438-C93F-4918-B70D-E9135661A3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50E8D0-DFC2-41FC-8768-F14B45426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2B515-33FB-4916-9F53-215546F8E964}" type="datetimeFigureOut">
              <a:rPr lang="en-GB" smtClean="0"/>
              <a:t>01/01/2026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69DF15-A6F0-41E5-8B3A-5F39E94E5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3384DE-331B-4E9D-B729-62C9A9E30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D9869-643B-4AC6-8C95-CDC7286134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0191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CC9938-1373-4CB2-8792-ED1ACE90B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FB7826-BB27-43B9-B62E-1B12D226FB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DDAA6-0211-46C4-87D2-26C0DEDABF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C2B515-33FB-4916-9F53-215546F8E964}" type="datetimeFigureOut">
              <a:rPr lang="en-GB" smtClean="0"/>
              <a:t>01/01/2026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FF7B57-FBC5-47EF-9C0E-125EF5247F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D2A373-0901-4818-95C5-2404C9D49C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3D9869-643B-4AC6-8C95-CDC7286134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5537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A4BE35A-A40E-4383-9C7C-9986BEADDA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094738"/>
              </p:ext>
            </p:extLst>
          </p:nvPr>
        </p:nvGraphicFramePr>
        <p:xfrm>
          <a:off x="2300583" y="98045"/>
          <a:ext cx="7595892" cy="665850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648034">
                  <a:extLst>
                    <a:ext uri="{9D8B030D-6E8A-4147-A177-3AD203B41FA5}">
                      <a16:colId xmlns:a16="http://schemas.microsoft.com/office/drawing/2014/main" val="2822741549"/>
                    </a:ext>
                  </a:extLst>
                </a:gridCol>
                <a:gridCol w="5947858">
                  <a:extLst>
                    <a:ext uri="{9D8B030D-6E8A-4147-A177-3AD203B41FA5}">
                      <a16:colId xmlns:a16="http://schemas.microsoft.com/office/drawing/2014/main" val="612430203"/>
                    </a:ext>
                  </a:extLst>
                </a:gridCol>
              </a:tblGrid>
              <a:tr h="581721">
                <a:tc>
                  <a:txBody>
                    <a:bodyPr/>
                    <a:lstStyle/>
                    <a:p>
                      <a:pPr algn="ctr"/>
                      <a:endParaRPr lang="en-US" sz="3000" b="1" dirty="0">
                        <a:solidFill>
                          <a:schemeClr val="tx1"/>
                        </a:solidFill>
                        <a:latin typeface="Twinkl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winkl" pitchFamily="2" charset="77"/>
                        </a:rPr>
                        <a:t>Term 3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Twinkl" pitchFamily="2" charset="77"/>
                        </a:rPr>
                        <a:t> – Nature Squad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8689503"/>
                  </a:ext>
                </a:extLst>
              </a:tr>
              <a:tr h="826595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latin typeface="Twinkl" pitchFamily="2" charset="77"/>
                        </a:rPr>
                        <a:t>Topic/Theme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400" dirty="0">
                          <a:latin typeface="Twinkl" pitchFamily="2" charset="77"/>
                        </a:rPr>
                        <a:t>Everyday Materials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400" dirty="0">
                          <a:latin typeface="Twinkl" pitchFamily="2" charset="77"/>
                        </a:rPr>
                        <a:t>Malleable Materials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400" dirty="0">
                          <a:latin typeface="Twinkl" pitchFamily="2" charset="77"/>
                        </a:rPr>
                        <a:t>Famous People in the UK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7904120"/>
                  </a:ext>
                </a:extLst>
              </a:tr>
              <a:tr h="485416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latin typeface="Twinkl" pitchFamily="2" charset="77"/>
                        </a:rPr>
                        <a:t>Teaching Texts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Twinkl" pitchFamily="2" charset="77"/>
                        </a:rPr>
                        <a:t>The Jolly Postman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4803336"/>
                  </a:ext>
                </a:extLst>
              </a:tr>
              <a:tr h="517086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latin typeface="Twinkl" pitchFamily="2" charset="77"/>
                        </a:rPr>
                        <a:t>Guided Reading Texts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latin typeface="Twinkl" pitchFamily="2" charset="77"/>
                        </a:rPr>
                        <a:t>Monster Phonics</a:t>
                      </a:r>
                      <a:r>
                        <a:rPr lang="en-GB" sz="1300" baseline="0" dirty="0">
                          <a:latin typeface="Twinkl" pitchFamily="2" charset="77"/>
                        </a:rPr>
                        <a:t> Books</a:t>
                      </a:r>
                      <a:endParaRPr lang="en-GB" sz="1300" dirty="0">
                        <a:latin typeface="Twinkl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4228550"/>
                  </a:ext>
                </a:extLst>
              </a:tr>
              <a:tr h="545668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latin typeface="Twinkl" pitchFamily="2" charset="77"/>
                        </a:rPr>
                        <a:t>Story Time Text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solidFill>
                            <a:schemeClr val="tx1"/>
                          </a:solidFill>
                          <a:latin typeface="Twinkl" panose="02000000000000000000" pitchFamily="2" charset="0"/>
                        </a:rPr>
                        <a:t>Mr </a:t>
                      </a:r>
                      <a:r>
                        <a:rPr lang="en-GB" sz="1300" dirty="0" err="1">
                          <a:solidFill>
                            <a:schemeClr val="tx1"/>
                          </a:solidFill>
                          <a:latin typeface="Twinkl" panose="02000000000000000000" pitchFamily="2" charset="0"/>
                        </a:rPr>
                        <a:t>Majeika</a:t>
                      </a:r>
                      <a:r>
                        <a:rPr lang="en-GB" sz="1300" dirty="0">
                          <a:solidFill>
                            <a:schemeClr val="tx1"/>
                          </a:solidFill>
                          <a:latin typeface="Twinkl" panose="02000000000000000000" pitchFamily="2" charset="0"/>
                        </a:rPr>
                        <a:t> by </a:t>
                      </a:r>
                      <a:r>
                        <a:rPr lang="en-GB" sz="1300" b="0" i="0" kern="1200" dirty="0">
                          <a:solidFill>
                            <a:schemeClr val="dk1"/>
                          </a:solidFill>
                          <a:effectLst/>
                          <a:latin typeface="Twinkl" panose="02000000000000000000" pitchFamily="2" charset="0"/>
                          <a:ea typeface="+mn-ea"/>
                          <a:cs typeface="+mn-cs"/>
                        </a:rPr>
                        <a:t>Humphrey Carpenter</a:t>
                      </a:r>
                      <a:endParaRPr lang="en-GB" sz="1300" dirty="0">
                        <a:solidFill>
                          <a:schemeClr val="tx1"/>
                        </a:solidFill>
                        <a:latin typeface="Twinkl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8816347"/>
                  </a:ext>
                </a:extLst>
              </a:tr>
              <a:tr h="3037878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latin typeface="Twinkl" pitchFamily="2" charset="77"/>
                        </a:rPr>
                        <a:t>Book Corner Text</a:t>
                      </a:r>
                    </a:p>
                    <a:p>
                      <a:pPr algn="ctr"/>
                      <a:r>
                        <a:rPr lang="en-US" sz="1300" dirty="0">
                          <a:latin typeface="Twinkl" pitchFamily="2" charset="77"/>
                        </a:rPr>
                        <a:t>(including diverse and inclusive text)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dirty="0">
                          <a:solidFill>
                            <a:schemeClr val="tx1"/>
                          </a:solidFill>
                          <a:latin typeface="Twinkl" panose="02000000000000000000" pitchFamily="2" charset="0"/>
                        </a:rPr>
                        <a:t>Everyday Materials by Ruth Owen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dirty="0">
                          <a:solidFill>
                            <a:schemeClr val="tx1"/>
                          </a:solidFill>
                          <a:latin typeface="Twinkl" panose="02000000000000000000" pitchFamily="2" charset="0"/>
                        </a:rPr>
                        <a:t>The Big Book on Nature Art by Yuval </a:t>
                      </a:r>
                      <a:r>
                        <a:rPr lang="en-GB" sz="1400" b="0" i="0" dirty="0" err="1">
                          <a:solidFill>
                            <a:schemeClr val="tx1"/>
                          </a:solidFill>
                          <a:latin typeface="Twinkl" panose="02000000000000000000" pitchFamily="2" charset="0"/>
                        </a:rPr>
                        <a:t>Zommer</a:t>
                      </a:r>
                      <a:endParaRPr lang="en-GB" sz="1400" b="0" i="0" dirty="0">
                        <a:solidFill>
                          <a:schemeClr val="tx1"/>
                        </a:solidFill>
                        <a:latin typeface="Twinkl" panose="02000000000000000000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dirty="0">
                          <a:solidFill>
                            <a:schemeClr val="tx1"/>
                          </a:solidFill>
                          <a:latin typeface="Twinkl" panose="02000000000000000000" pitchFamily="2" charset="0"/>
                        </a:rPr>
                        <a:t>Little People, Big Dreams – David Attenborough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dirty="0">
                          <a:solidFill>
                            <a:schemeClr val="tx1"/>
                          </a:solidFill>
                          <a:latin typeface="Twinkl" panose="02000000000000000000" pitchFamily="2" charset="0"/>
                        </a:rPr>
                        <a:t>Little People, Big Dreams – William Shakespeare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dirty="0">
                          <a:solidFill>
                            <a:schemeClr val="tx1"/>
                          </a:solidFill>
                          <a:latin typeface="Twinkl" panose="02000000000000000000" pitchFamily="2" charset="0"/>
                        </a:rPr>
                        <a:t>Keeping Clean by Katie Woolley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dirty="0">
                          <a:solidFill>
                            <a:schemeClr val="tx1"/>
                          </a:solidFill>
                          <a:latin typeface="Twinkl" panose="02000000000000000000" pitchFamily="2" charset="0"/>
                        </a:rPr>
                        <a:t>Resting and Sleeping by Katie Woolley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dirty="0">
                          <a:solidFill>
                            <a:schemeClr val="tx1"/>
                          </a:solidFill>
                          <a:latin typeface="Twinkl" panose="02000000000000000000" pitchFamily="2" charset="0"/>
                        </a:rPr>
                        <a:t>I Don’t Want to Wash My Hands by Tony Ross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0" dirty="0">
                          <a:solidFill>
                            <a:schemeClr val="tx1"/>
                          </a:solidFill>
                          <a:latin typeface="Twinkl" panose="02000000000000000000" pitchFamily="2" charset="0"/>
                        </a:rPr>
                        <a:t>Germs Are Not For Sharing by Elizabeth </a:t>
                      </a:r>
                      <a:r>
                        <a:rPr lang="en-GB" sz="1400" b="0" i="0" dirty="0" err="1">
                          <a:solidFill>
                            <a:schemeClr val="tx1"/>
                          </a:solidFill>
                          <a:latin typeface="Twinkl" panose="02000000000000000000" pitchFamily="2" charset="0"/>
                        </a:rPr>
                        <a:t>Veridck</a:t>
                      </a:r>
                      <a:endParaRPr lang="en-GB" sz="1400" b="0" i="0" dirty="0">
                        <a:solidFill>
                          <a:schemeClr val="tx1"/>
                        </a:solidFill>
                        <a:latin typeface="Twinkl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9347828"/>
                  </a:ext>
                </a:extLst>
              </a:tr>
              <a:tr h="466546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latin typeface="Twinkl" pitchFamily="2" charset="77"/>
                        </a:rPr>
                        <a:t>Writing Genre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>
                          <a:latin typeface="Twinkl" pitchFamily="2" charset="0"/>
                        </a:rPr>
                        <a:t>Letter to the Jolly Postman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74271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55801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896837ADAB304283645E6007E81BC9" ma:contentTypeVersion="17" ma:contentTypeDescription="Create a new document." ma:contentTypeScope="" ma:versionID="ac818a7fc85e95d720e00d556c908abb">
  <xsd:schema xmlns:xsd="http://www.w3.org/2001/XMLSchema" xmlns:xs="http://www.w3.org/2001/XMLSchema" xmlns:p="http://schemas.microsoft.com/office/2006/metadata/properties" xmlns:ns3="39119463-758d-4866-8817-58e9782f31b9" xmlns:ns4="fb14b726-1a25-418b-abdb-b7d93411be1a" targetNamespace="http://schemas.microsoft.com/office/2006/metadata/properties" ma:root="true" ma:fieldsID="b4046b7284436881a7e74712793f574e" ns3:_="" ns4:_="">
    <xsd:import namespace="39119463-758d-4866-8817-58e9782f31b9"/>
    <xsd:import namespace="fb14b726-1a25-418b-abdb-b7d93411be1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_activity" minOccurs="0"/>
                <xsd:element ref="ns3:MediaServiceObjectDetectorVersions" minOccurs="0"/>
                <xsd:element ref="ns3:MediaLengthInSeconds" minOccurs="0"/>
                <xsd:element ref="ns3:MediaServiceSystemTags" minOccurs="0"/>
                <xsd:element ref="ns3:MediaServiceLocation" minOccurs="0"/>
                <xsd:element ref="ns3:MediaServiceSearchPropertie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119463-758d-4866-8817-58e9782f31b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14b726-1a25-418b-abdb-b7d93411be1a" elementFormDefault="qualified">
    <xsd:import namespace="http://schemas.microsoft.com/office/2006/documentManagement/types"/>
    <xsd:import namespace="http://schemas.microsoft.com/office/infopath/2007/PartnerControls"/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3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9119463-758d-4866-8817-58e9782f31b9" xsi:nil="true"/>
  </documentManagement>
</p:properties>
</file>

<file path=customXml/itemProps1.xml><?xml version="1.0" encoding="utf-8"?>
<ds:datastoreItem xmlns:ds="http://schemas.openxmlformats.org/officeDocument/2006/customXml" ds:itemID="{4136FD05-2263-4EB8-A108-AA93F34F6F7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119463-758d-4866-8817-58e9782f31b9"/>
    <ds:schemaRef ds:uri="fb14b726-1a25-418b-abdb-b7d93411be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F3480FF-74FE-4DCF-AFB5-DBB7F820FE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1C38AE9-1E87-4E8E-B48A-3CB161B3CB07}">
  <ds:schemaRefs>
    <ds:schemaRef ds:uri="http://purl.org/dc/terms/"/>
    <ds:schemaRef ds:uri="http://www.w3.org/XML/1998/namespace"/>
    <ds:schemaRef ds:uri="http://purl.org/dc/elements/1.1/"/>
    <ds:schemaRef ds:uri="fb14b726-1a25-418b-abdb-b7d93411be1a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39119463-758d-4866-8817-58e9782f31b9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112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Twinkl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Chelsea Williams</dc:creator>
  <cp:lastModifiedBy>Chelsea Williams</cp:lastModifiedBy>
  <cp:revision>2</cp:revision>
  <dcterms:created xsi:type="dcterms:W3CDTF">2026-01-01T19:38:37Z</dcterms:created>
  <dcterms:modified xsi:type="dcterms:W3CDTF">2026-01-01T19:43:57Z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0x01010096896837ADAB304283645E6007E81BC9</vt:lpwstr>
  </property>
</Properties>
</file>